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3"/>
    <p:sldMasterId id="2147483682" r:id="rId4"/>
    <p:sldMasterId id="2147483699" r:id="rId5"/>
    <p:sldMasterId id="2147483716" r:id="rId6"/>
    <p:sldMasterId id="2147483733" r:id="rId7"/>
    <p:sldMasterId id="2147483750" r:id="rId8"/>
    <p:sldMasterId id="2147483767" r:id="rId9"/>
    <p:sldMasterId id="2147483784" r:id="rId10"/>
    <p:sldMasterId id="2147483801" r:id="rId11"/>
  </p:sldMasterIdLst>
  <p:sldIdLst>
    <p:sldId id="256" r:id="rId12"/>
    <p:sldId id="262" r:id="rId13"/>
    <p:sldId id="258" r:id="rId14"/>
    <p:sldId id="263" r:id="rId15"/>
    <p:sldId id="264" r:id="rId16"/>
    <p:sldId id="265" r:id="rId17"/>
    <p:sldId id="266" r:id="rId18"/>
    <p:sldId id="269" r:id="rId19"/>
    <p:sldId id="270" r:id="rId20"/>
    <p:sldId id="271" r:id="rId21"/>
    <p:sldId id="272" r:id="rId22"/>
    <p:sldId id="273" r:id="rId2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charset="0"/>
        <a:ea typeface="MS PGothic" panose="020B0600070205080204" charset="-128"/>
        <a:cs typeface="MS PGothic" panose="020B0600070205080204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panose="020B0604030504040204" charset="0"/>
        <a:ea typeface="MS PGothic" panose="020B0600070205080204" charset="-128"/>
        <a:cs typeface="MS PGothic" panose="020B0600070205080204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panose="020B0604030504040204" charset="0"/>
        <a:ea typeface="MS PGothic" panose="020B0600070205080204" charset="-128"/>
        <a:cs typeface="MS PGothic" panose="020B0600070205080204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panose="020B0604030504040204" charset="0"/>
        <a:ea typeface="MS PGothic" panose="020B0600070205080204" charset="-128"/>
        <a:cs typeface="MS PGothic" panose="020B0600070205080204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panose="020B0604030504040204" charset="0"/>
        <a:ea typeface="MS PGothic" panose="020B0600070205080204" charset="-128"/>
        <a:cs typeface="MS PGothic" panose="020B060007020508020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904" y="-104"/>
      </p:cViewPr>
      <p:guideLst>
        <p:guide orient="horz" pos="2160"/>
        <p:guide pos="28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Relationship Id="rId3" Type="http://schemas.openxmlformats.org/officeDocument/2006/relationships/image" Target="../media/image124.jpeg"/><Relationship Id="rId2" Type="http://schemas.openxmlformats.org/officeDocument/2006/relationships/image" Target="../media/image115.emf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15.emf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Relationship Id="rId3" Type="http://schemas.openxmlformats.org/officeDocument/2006/relationships/image" Target="../media/image135.jpeg"/><Relationship Id="rId2" Type="http://schemas.openxmlformats.org/officeDocument/2006/relationships/image" Target="../media/image134.emf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3" Type="http://schemas.openxmlformats.org/officeDocument/2006/relationships/image" Target="../media/image139.jpeg"/><Relationship Id="rId2" Type="http://schemas.openxmlformats.org/officeDocument/2006/relationships/image" Target="../media/image134.emf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146.jpe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Relationship Id="rId3" Type="http://schemas.openxmlformats.org/officeDocument/2006/relationships/image" Target="../media/image143.jpeg"/><Relationship Id="rId2" Type="http://schemas.openxmlformats.org/officeDocument/2006/relationships/image" Target="../media/image134.emf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34.emf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7.jpeg"/><Relationship Id="rId5" Type="http://schemas.openxmlformats.org/officeDocument/2006/relationships/image" Target="../media/image156.jpeg"/><Relationship Id="rId4" Type="http://schemas.openxmlformats.org/officeDocument/2006/relationships/image" Target="../media/image155.jpeg"/><Relationship Id="rId3" Type="http://schemas.openxmlformats.org/officeDocument/2006/relationships/image" Target="../media/image154.jpeg"/><Relationship Id="rId2" Type="http://schemas.openxmlformats.org/officeDocument/2006/relationships/image" Target="../media/image153.emf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3" Type="http://schemas.openxmlformats.org/officeDocument/2006/relationships/image" Target="../media/image158.jpeg"/><Relationship Id="rId2" Type="http://schemas.openxmlformats.org/officeDocument/2006/relationships/image" Target="../media/image153.emf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Relationship Id="rId3" Type="http://schemas.openxmlformats.org/officeDocument/2006/relationships/image" Target="../media/image162.jpeg"/><Relationship Id="rId2" Type="http://schemas.openxmlformats.org/officeDocument/2006/relationships/image" Target="../media/image153.emf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53.emf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76.jpeg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Relationship Id="rId3" Type="http://schemas.openxmlformats.org/officeDocument/2006/relationships/image" Target="../media/image173.jpeg"/><Relationship Id="rId2" Type="http://schemas.openxmlformats.org/officeDocument/2006/relationships/image" Target="../media/image172.emf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80.jpeg"/><Relationship Id="rId5" Type="http://schemas.openxmlformats.org/officeDocument/2006/relationships/image" Target="../media/image179.jpeg"/><Relationship Id="rId4" Type="http://schemas.openxmlformats.org/officeDocument/2006/relationships/image" Target="../media/image178.jpeg"/><Relationship Id="rId3" Type="http://schemas.openxmlformats.org/officeDocument/2006/relationships/image" Target="../media/image177.jpeg"/><Relationship Id="rId2" Type="http://schemas.openxmlformats.org/officeDocument/2006/relationships/image" Target="../media/image172.emf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84.jpeg"/><Relationship Id="rId5" Type="http://schemas.openxmlformats.org/officeDocument/2006/relationships/image" Target="../media/image183.jpeg"/><Relationship Id="rId4" Type="http://schemas.openxmlformats.org/officeDocument/2006/relationships/image" Target="../media/image182.jpeg"/><Relationship Id="rId3" Type="http://schemas.openxmlformats.org/officeDocument/2006/relationships/image" Target="../media/image181.jpeg"/><Relationship Id="rId2" Type="http://schemas.openxmlformats.org/officeDocument/2006/relationships/image" Target="../media/image172.emf"/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72.emf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8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3" Type="http://schemas.openxmlformats.org/officeDocument/2006/relationships/image" Target="../media/image63.jpeg"/><Relationship Id="rId2" Type="http://schemas.openxmlformats.org/officeDocument/2006/relationships/image" Target="../media/image58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3" Type="http://schemas.openxmlformats.org/officeDocument/2006/relationships/image" Target="../media/image67.jpeg"/><Relationship Id="rId2" Type="http://schemas.openxmlformats.org/officeDocument/2006/relationships/image" Target="../media/image58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58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3" Type="http://schemas.openxmlformats.org/officeDocument/2006/relationships/image" Target="../media/image78.jpeg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Relationship Id="rId3" Type="http://schemas.openxmlformats.org/officeDocument/2006/relationships/image" Target="../media/image82.jpeg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3" Type="http://schemas.openxmlformats.org/officeDocument/2006/relationships/image" Target="../media/image86.jpeg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Relationship Id="rId3" Type="http://schemas.openxmlformats.org/officeDocument/2006/relationships/image" Target="../media/image97.jpeg"/><Relationship Id="rId2" Type="http://schemas.openxmlformats.org/officeDocument/2006/relationships/image" Target="../media/image96.em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3" Type="http://schemas.openxmlformats.org/officeDocument/2006/relationships/image" Target="../media/image101.jpeg"/><Relationship Id="rId2" Type="http://schemas.openxmlformats.org/officeDocument/2006/relationships/image" Target="../media/image96.emf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Relationship Id="rId3" Type="http://schemas.openxmlformats.org/officeDocument/2006/relationships/image" Target="../media/image105.jpeg"/><Relationship Id="rId2" Type="http://schemas.openxmlformats.org/officeDocument/2006/relationships/image" Target="../media/image96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96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3" Type="http://schemas.openxmlformats.org/officeDocument/2006/relationships/image" Target="../media/image116.jpeg"/><Relationship Id="rId2" Type="http://schemas.openxmlformats.org/officeDocument/2006/relationships/image" Target="../media/image115.emf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Relationship Id="rId3" Type="http://schemas.openxmlformats.org/officeDocument/2006/relationships/image" Target="../media/image120.jpeg"/><Relationship Id="rId2" Type="http://schemas.openxmlformats.org/officeDocument/2006/relationships/image" Target="../media/image115.emf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ver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5" descr="shutterstock_769389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18909" r="17081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shutterstock_107085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3894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2" descr="shutterstock_120206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7475" r="33949" b="23048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8" descr="shutterstock_583822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21448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D33-E145-AE44-B845-3A6D422BA911}" type="datetime1">
              <a:rPr lang="en-US"/>
            </a:fld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8329-6992-FA46-A379-1289CD59B60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4" y="1636663"/>
            <a:ext cx="3952702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5D826-9EFD-B845-88AF-28493E7197A8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C1E24-6398-FC49-B92B-20EA7CD1D58B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eople and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8" descr="shutterstock_779906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11378" r="-2" b="8519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iStock_000017402661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3" t="11118" r="6171" b="2959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3" descr="shutterstock_320485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3491" r="2" b="4852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15" descr="shutterstock_113045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1415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C7845-938E-F041-B678-DD441B82590C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6DAE9-6A84-0344-9053-E91F7D90A8B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spi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cover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6" b="24687"/>
          <a:stretch>
            <a:fillRect/>
          </a:stretch>
        </p:blipFill>
        <p:spPr bwMode="auto">
          <a:xfrm>
            <a:off x="0" y="0"/>
            <a:ext cx="91440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9410D-8BC1-884E-BCBC-66D2CC8B72F1}" type="datetime1">
              <a:rPr lang="en-US"/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7F158-6FDE-5949-8082-237208690D3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1113" y="0"/>
            <a:ext cx="9172576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74163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2285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4571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857999" y="0"/>
            <a:ext cx="2315683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45A2-C156-3E40-B0EE-0C215E481A9D}" type="datetime1">
              <a:rPr lang="en-US"/>
            </a:fld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52E5C-3BBF-C54E-813C-75B4D61C7F8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4001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CC5C-EC8F-0D46-B348-06838738FC5C}" type="datetime1">
              <a:rPr lang="en-US"/>
            </a:fld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5D731-B9C6-7D47-856A-3907FB9208F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417899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B0459-26FD-7248-9C09-9BAEF8174546}" type="slidenum">
              <a:rPr lang="en-US"/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F228E-2E55-C44F-B54C-1D560573A09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DB186-ED04-5C4C-B3C5-0B410677D56D}" type="slidenum">
              <a:rPr lang="en-US"/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3A34E-7437-5749-9FCE-42C559E70E9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4" y="1636663"/>
            <a:ext cx="3952702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5D826-9EFD-B845-88AF-28493E7197A8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C1E24-6398-FC49-B92B-20EA7CD1D58B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3987803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3987803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2407-7B97-E24F-876C-E7B4FC2B51F5}" type="slidenum">
              <a:rPr lang="en-US"/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6DFF-FB3A-BC43-9C23-B49AAB57474F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65125" y="1644650"/>
            <a:ext cx="3997325" cy="43672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AACE-EAD6-D045-8D67-2106286A4541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E1B31-526A-7641-88A9-AE125C1C9F6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90702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4752975" y="1644650"/>
            <a:ext cx="3938590" cy="207738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752975" y="3945672"/>
            <a:ext cx="3938590" cy="2072542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7FDE1-6CC7-6241-96F5-A54C6D567CAF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CD567-D0E7-2A41-872A-1EB9F0F0AA99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3987803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3987803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2407-7B97-E24F-876C-E7B4FC2B51F5}" type="slidenum">
              <a:rPr lang="en-US"/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6DFF-FB3A-BC43-9C23-B49AAB57474F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370987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0"/>
          </p:nvPr>
        </p:nvSpPr>
        <p:spPr>
          <a:xfrm>
            <a:off x="4760290" y="1645920"/>
            <a:ext cx="3931276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1"/>
          </p:nvPr>
        </p:nvSpPr>
        <p:spPr>
          <a:xfrm>
            <a:off x="348289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2"/>
          </p:nvPr>
        </p:nvSpPr>
        <p:spPr>
          <a:xfrm>
            <a:off x="4737592" y="3920063"/>
            <a:ext cx="3953974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F64F6-7664-0847-8870-81142F814DE8}" type="slidenum">
              <a:rPr lang="en-US"/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DE3E4-748A-EA47-9E3F-E5C94F63948D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6"/>
          <p:cNvSpPr>
            <a:spLocks noGrp="1"/>
          </p:cNvSpPr>
          <p:nvPr>
            <p:ph type="body" sz="half" idx="2"/>
          </p:nvPr>
        </p:nvSpPr>
        <p:spPr>
          <a:xfrm>
            <a:off x="1473197" y="5397500"/>
            <a:ext cx="5689601" cy="60959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73200" y="1670050"/>
            <a:ext cx="5689600" cy="358775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644EE-0CCD-5642-BD18-DBF821ABBA9B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B7384-44CF-C544-9C59-3C0E04A20EF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07D92-4EE5-D84B-8588-0915E76106AC}" type="slidenum">
              <a:rPr lang="en-US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C9763-D404-384A-9DA8-EBE8F93C6C45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ver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5" descr="shutterstock_769389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18909" r="17081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shutterstock_107085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3894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2" descr="shutterstock_120206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7475" r="33949" b="23048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8" descr="shutterstock_583822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21448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D33-E145-AE44-B845-3A6D422BA911}" type="datetime1">
              <a:rPr lang="en-US"/>
            </a:fld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8329-6992-FA46-A379-1289CD59B60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E1F0-28BF-A844-9B91-A150FCA372DE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33F5-130B-7D45-AB13-851FA997CDAC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chnolog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18" descr="shutterstock_29581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311" r="36530"/>
          <a:stretch>
            <a:fillRect/>
          </a:stretch>
        </p:blipFill>
        <p:spPr bwMode="auto">
          <a:xfrm>
            <a:off x="6870700" y="0"/>
            <a:ext cx="22733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2" descr="ISP20938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9907" b="7997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35" descr="shutterstock_124121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r="16269"/>
          <a:stretch>
            <a:fillRect/>
          </a:stretch>
        </p:blipFill>
        <p:spPr bwMode="auto">
          <a:xfrm>
            <a:off x="2284413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shutterstock_430125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r="4950"/>
          <a:stretch>
            <a:fillRect/>
          </a:stretch>
        </p:blipFill>
        <p:spPr bwMode="auto">
          <a:xfrm>
            <a:off x="4573588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CDA1-3060-384E-994F-0481C23E1338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99F32-1665-B143-8D4A-A74F9679555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eople and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8" descr="shutterstock_779906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11378" r="-2" b="8519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iStock_000017402661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3" t="11118" r="6171" b="2959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3" descr="shutterstock_320485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3491" r="2" b="4852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15" descr="shutterstock_113045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1415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C7845-938E-F041-B678-DD441B82590C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6DAE9-6A84-0344-9053-E91F7D90A8B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spi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cover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6" b="24687"/>
          <a:stretch>
            <a:fillRect/>
          </a:stretch>
        </p:blipFill>
        <p:spPr bwMode="auto">
          <a:xfrm>
            <a:off x="0" y="0"/>
            <a:ext cx="91440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9410D-8BC1-884E-BCBC-66D2CC8B72F1}" type="datetime1">
              <a:rPr lang="en-US"/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7F158-6FDE-5949-8082-237208690D3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1113" y="0"/>
            <a:ext cx="9172576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74163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2285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4571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857999" y="0"/>
            <a:ext cx="2315683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45A2-C156-3E40-B0EE-0C215E481A9D}" type="datetime1">
              <a:rPr lang="en-US"/>
            </a:fld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52E5C-3BBF-C54E-813C-75B4D61C7F8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4001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CC5C-EC8F-0D46-B348-06838738FC5C}" type="datetime1">
              <a:rPr lang="en-US"/>
            </a:fld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5D731-B9C6-7D47-856A-3907FB9208F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65125" y="1644650"/>
            <a:ext cx="3997325" cy="43672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AACE-EAD6-D045-8D67-2106286A4541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E1B31-526A-7641-88A9-AE125C1C9F6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417899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B0459-26FD-7248-9C09-9BAEF8174546}" type="slidenum">
              <a:rPr lang="en-US"/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F228E-2E55-C44F-B54C-1D560573A09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DB186-ED04-5C4C-B3C5-0B410677D56D}" type="slidenum">
              <a:rPr lang="en-US"/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3A34E-7437-5749-9FCE-42C559E70E9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4" y="1636663"/>
            <a:ext cx="3952702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5D826-9EFD-B845-88AF-28493E7197A8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C1E24-6398-FC49-B92B-20EA7CD1D58B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3987803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3987803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2407-7B97-E24F-876C-E7B4FC2B51F5}" type="slidenum">
              <a:rPr lang="en-US"/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6DFF-FB3A-BC43-9C23-B49AAB57474F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65125" y="1644650"/>
            <a:ext cx="3997325" cy="43672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AACE-EAD6-D045-8D67-2106286A4541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E1B31-526A-7641-88A9-AE125C1C9F6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90702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4752975" y="1644650"/>
            <a:ext cx="3938590" cy="207738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752975" y="3945672"/>
            <a:ext cx="3938590" cy="2072542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7FDE1-6CC7-6241-96F5-A54C6D567CAF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CD567-D0E7-2A41-872A-1EB9F0F0AA99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370987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0"/>
          </p:nvPr>
        </p:nvSpPr>
        <p:spPr>
          <a:xfrm>
            <a:off x="4760290" y="1645920"/>
            <a:ext cx="3931276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1"/>
          </p:nvPr>
        </p:nvSpPr>
        <p:spPr>
          <a:xfrm>
            <a:off x="348289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2"/>
          </p:nvPr>
        </p:nvSpPr>
        <p:spPr>
          <a:xfrm>
            <a:off x="4737592" y="3920063"/>
            <a:ext cx="3953974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F64F6-7664-0847-8870-81142F814DE8}" type="slidenum">
              <a:rPr lang="en-US"/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DE3E4-748A-EA47-9E3F-E5C94F63948D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6"/>
          <p:cNvSpPr>
            <a:spLocks noGrp="1"/>
          </p:cNvSpPr>
          <p:nvPr>
            <p:ph type="body" sz="half" idx="2"/>
          </p:nvPr>
        </p:nvSpPr>
        <p:spPr>
          <a:xfrm>
            <a:off x="1473197" y="5397500"/>
            <a:ext cx="5689601" cy="60959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73200" y="1670050"/>
            <a:ext cx="5689600" cy="358775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644EE-0CCD-5642-BD18-DBF821ABBA9B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B7384-44CF-C544-9C59-3C0E04A20EF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07D92-4EE5-D84B-8588-0915E76106AC}" type="slidenum">
              <a:rPr lang="en-US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C9763-D404-384A-9DA8-EBE8F93C6C45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ver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5" descr="shutterstock_769389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18909" r="17081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shutterstock_107085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3894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2" descr="shutterstock_120206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7475" r="33949" b="23048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8" descr="shutterstock_583822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21448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D33-E145-AE44-B845-3A6D422BA911}" type="datetime1">
              <a:rPr lang="en-US"/>
            </a:fld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8329-6992-FA46-A379-1289CD59B60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90702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4752975" y="1644650"/>
            <a:ext cx="3938590" cy="207738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752975" y="3945672"/>
            <a:ext cx="3938590" cy="2072542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7FDE1-6CC7-6241-96F5-A54C6D567CAF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CD567-D0E7-2A41-872A-1EB9F0F0AA99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E1F0-28BF-A844-9B91-A150FCA372DE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33F5-130B-7D45-AB13-851FA997CDAC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chnolog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18" descr="shutterstock_29581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311" r="36530"/>
          <a:stretch>
            <a:fillRect/>
          </a:stretch>
        </p:blipFill>
        <p:spPr bwMode="auto">
          <a:xfrm>
            <a:off x="6870700" y="0"/>
            <a:ext cx="22733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2" descr="ISP20938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9907" b="7997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35" descr="shutterstock_124121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r="16269"/>
          <a:stretch>
            <a:fillRect/>
          </a:stretch>
        </p:blipFill>
        <p:spPr bwMode="auto">
          <a:xfrm>
            <a:off x="2284413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shutterstock_430125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r="4950"/>
          <a:stretch>
            <a:fillRect/>
          </a:stretch>
        </p:blipFill>
        <p:spPr bwMode="auto">
          <a:xfrm>
            <a:off x="4573588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CDA1-3060-384E-994F-0481C23E1338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99F32-1665-B143-8D4A-A74F9679555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eople and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8" descr="shutterstock_779906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11378" r="-2" b="8519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iStock_000017402661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3" t="11118" r="6171" b="2959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3" descr="shutterstock_320485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3491" r="2" b="4852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15" descr="shutterstock_113045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1415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C7845-938E-F041-B678-DD441B82590C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6DAE9-6A84-0344-9053-E91F7D90A8B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spi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cover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6" b="24687"/>
          <a:stretch>
            <a:fillRect/>
          </a:stretch>
        </p:blipFill>
        <p:spPr bwMode="auto">
          <a:xfrm>
            <a:off x="0" y="0"/>
            <a:ext cx="91440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9410D-8BC1-884E-BCBC-66D2CC8B72F1}" type="datetime1">
              <a:rPr lang="en-US"/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7F158-6FDE-5949-8082-237208690D3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1113" y="0"/>
            <a:ext cx="9172576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74163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2285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4571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857999" y="0"/>
            <a:ext cx="2315683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45A2-C156-3E40-B0EE-0C215E481A9D}" type="datetime1">
              <a:rPr lang="en-US"/>
            </a:fld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52E5C-3BBF-C54E-813C-75B4D61C7F8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4001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CC5C-EC8F-0D46-B348-06838738FC5C}" type="datetime1">
              <a:rPr lang="en-US"/>
            </a:fld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5D731-B9C6-7D47-856A-3907FB9208F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417899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B0459-26FD-7248-9C09-9BAEF8174546}" type="slidenum">
              <a:rPr lang="en-US"/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F228E-2E55-C44F-B54C-1D560573A09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DB186-ED04-5C4C-B3C5-0B410677D56D}" type="slidenum">
              <a:rPr lang="en-US"/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3A34E-7437-5749-9FCE-42C559E70E9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4" y="1636663"/>
            <a:ext cx="3952702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5D826-9EFD-B845-88AF-28493E7197A8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C1E24-6398-FC49-B92B-20EA7CD1D58B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3987803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3987803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2407-7B97-E24F-876C-E7B4FC2B51F5}" type="slidenum">
              <a:rPr lang="en-US"/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6DFF-FB3A-BC43-9C23-B49AAB57474F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370987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0"/>
          </p:nvPr>
        </p:nvSpPr>
        <p:spPr>
          <a:xfrm>
            <a:off x="4760290" y="1645920"/>
            <a:ext cx="3931276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1"/>
          </p:nvPr>
        </p:nvSpPr>
        <p:spPr>
          <a:xfrm>
            <a:off x="348289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2"/>
          </p:nvPr>
        </p:nvSpPr>
        <p:spPr>
          <a:xfrm>
            <a:off x="4737592" y="3920063"/>
            <a:ext cx="3953974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F64F6-7664-0847-8870-81142F814DE8}" type="slidenum">
              <a:rPr lang="en-US"/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DE3E4-748A-EA47-9E3F-E5C94F63948D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65125" y="1644650"/>
            <a:ext cx="3997325" cy="43672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AACE-EAD6-D045-8D67-2106286A4541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E1B31-526A-7641-88A9-AE125C1C9F6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90702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4752975" y="1644650"/>
            <a:ext cx="3938590" cy="207738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752975" y="3945672"/>
            <a:ext cx="3938590" cy="2072542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7FDE1-6CC7-6241-96F5-A54C6D567CAF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CD567-D0E7-2A41-872A-1EB9F0F0AA99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370987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0"/>
          </p:nvPr>
        </p:nvSpPr>
        <p:spPr>
          <a:xfrm>
            <a:off x="4760290" y="1645920"/>
            <a:ext cx="3931276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1"/>
          </p:nvPr>
        </p:nvSpPr>
        <p:spPr>
          <a:xfrm>
            <a:off x="348289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2"/>
          </p:nvPr>
        </p:nvSpPr>
        <p:spPr>
          <a:xfrm>
            <a:off x="4737592" y="3920063"/>
            <a:ext cx="3953974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F64F6-7664-0847-8870-81142F814DE8}" type="slidenum">
              <a:rPr lang="en-US"/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DE3E4-748A-EA47-9E3F-E5C94F63948D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6"/>
          <p:cNvSpPr>
            <a:spLocks noGrp="1"/>
          </p:cNvSpPr>
          <p:nvPr>
            <p:ph type="body" sz="half" idx="2"/>
          </p:nvPr>
        </p:nvSpPr>
        <p:spPr>
          <a:xfrm>
            <a:off x="1473197" y="5397500"/>
            <a:ext cx="5689601" cy="60959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73200" y="1670050"/>
            <a:ext cx="5689600" cy="358775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644EE-0CCD-5642-BD18-DBF821ABBA9B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B7384-44CF-C544-9C59-3C0E04A20EF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07D92-4EE5-D84B-8588-0915E76106AC}" type="slidenum">
              <a:rPr lang="en-US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C9763-D404-384A-9DA8-EBE8F93C6C45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ver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5" descr="shutterstock_769389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18909" r="17081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shutterstock_107085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3894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2" descr="shutterstock_120206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7475" r="33949" b="23048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8" descr="shutterstock_583822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21448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D33-E145-AE44-B845-3A6D422BA911}" type="datetime1">
              <a:rPr lang="en-US"/>
            </a:fld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8329-6992-FA46-A379-1289CD59B60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E1F0-28BF-A844-9B91-A150FCA372DE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33F5-130B-7D45-AB13-851FA997CDAC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chnolog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18" descr="shutterstock_29581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311" r="36530"/>
          <a:stretch>
            <a:fillRect/>
          </a:stretch>
        </p:blipFill>
        <p:spPr bwMode="auto">
          <a:xfrm>
            <a:off x="6870700" y="0"/>
            <a:ext cx="22733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2" descr="ISP20938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9907" b="7997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35" descr="shutterstock_124121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r="16269"/>
          <a:stretch>
            <a:fillRect/>
          </a:stretch>
        </p:blipFill>
        <p:spPr bwMode="auto">
          <a:xfrm>
            <a:off x="2284413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shutterstock_430125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r="4950"/>
          <a:stretch>
            <a:fillRect/>
          </a:stretch>
        </p:blipFill>
        <p:spPr bwMode="auto">
          <a:xfrm>
            <a:off x="4573588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CDA1-3060-384E-994F-0481C23E1338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99F32-1665-B143-8D4A-A74F9679555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eople and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8" descr="shutterstock_779906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11378" r="-2" b="8519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iStock_000017402661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3" t="11118" r="6171" b="2959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3" descr="shutterstock_320485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3491" r="2" b="4852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15" descr="shutterstock_113045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1415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C7845-938E-F041-B678-DD441B82590C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6DAE9-6A84-0344-9053-E91F7D90A8B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spi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cover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6" b="24687"/>
          <a:stretch>
            <a:fillRect/>
          </a:stretch>
        </p:blipFill>
        <p:spPr bwMode="auto">
          <a:xfrm>
            <a:off x="0" y="0"/>
            <a:ext cx="91440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9410D-8BC1-884E-BCBC-66D2CC8B72F1}" type="datetime1">
              <a:rPr lang="en-US"/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7F158-6FDE-5949-8082-237208690D3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6"/>
          <p:cNvSpPr>
            <a:spLocks noGrp="1"/>
          </p:cNvSpPr>
          <p:nvPr>
            <p:ph type="body" sz="half" idx="2"/>
          </p:nvPr>
        </p:nvSpPr>
        <p:spPr>
          <a:xfrm>
            <a:off x="1473197" y="5397500"/>
            <a:ext cx="5689601" cy="60959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73200" y="1670050"/>
            <a:ext cx="5689600" cy="358775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644EE-0CCD-5642-BD18-DBF821ABBA9B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B7384-44CF-C544-9C59-3C0E04A20EF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1113" y="0"/>
            <a:ext cx="9172576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74163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2285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4571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857999" y="0"/>
            <a:ext cx="2315683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45A2-C156-3E40-B0EE-0C215E481A9D}" type="datetime1">
              <a:rPr lang="en-US"/>
            </a:fld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52E5C-3BBF-C54E-813C-75B4D61C7F8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4001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CC5C-EC8F-0D46-B348-06838738FC5C}" type="datetime1">
              <a:rPr lang="en-US"/>
            </a:fld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5D731-B9C6-7D47-856A-3907FB9208F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417899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B0459-26FD-7248-9C09-9BAEF8174546}" type="slidenum">
              <a:rPr lang="en-US"/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F228E-2E55-C44F-B54C-1D560573A09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DB186-ED04-5C4C-B3C5-0B410677D56D}" type="slidenum">
              <a:rPr lang="en-US"/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3A34E-7437-5749-9FCE-42C559E70E9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4" y="1636663"/>
            <a:ext cx="3952702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5D826-9EFD-B845-88AF-28493E7197A8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C1E24-6398-FC49-B92B-20EA7CD1D58B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3987803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3987803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2407-7B97-E24F-876C-E7B4FC2B51F5}" type="slidenum">
              <a:rPr lang="en-US"/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6DFF-FB3A-BC43-9C23-B49AAB57474F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65125" y="1644650"/>
            <a:ext cx="3997325" cy="43672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AACE-EAD6-D045-8D67-2106286A4541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E1B31-526A-7641-88A9-AE125C1C9F6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90702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4752975" y="1644650"/>
            <a:ext cx="3938590" cy="207738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752975" y="3945672"/>
            <a:ext cx="3938590" cy="2072542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7FDE1-6CC7-6241-96F5-A54C6D567CAF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CD567-D0E7-2A41-872A-1EB9F0F0AA99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370987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0"/>
          </p:nvPr>
        </p:nvSpPr>
        <p:spPr>
          <a:xfrm>
            <a:off x="4760290" y="1645920"/>
            <a:ext cx="3931276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1"/>
          </p:nvPr>
        </p:nvSpPr>
        <p:spPr>
          <a:xfrm>
            <a:off x="348289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2"/>
          </p:nvPr>
        </p:nvSpPr>
        <p:spPr>
          <a:xfrm>
            <a:off x="4737592" y="3920063"/>
            <a:ext cx="3953974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F64F6-7664-0847-8870-81142F814DE8}" type="slidenum">
              <a:rPr lang="en-US"/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DE3E4-748A-EA47-9E3F-E5C94F63948D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6"/>
          <p:cNvSpPr>
            <a:spLocks noGrp="1"/>
          </p:cNvSpPr>
          <p:nvPr>
            <p:ph type="body" sz="half" idx="2"/>
          </p:nvPr>
        </p:nvSpPr>
        <p:spPr>
          <a:xfrm>
            <a:off x="1473197" y="5397500"/>
            <a:ext cx="5689601" cy="60959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73200" y="1670050"/>
            <a:ext cx="5689600" cy="358775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644EE-0CCD-5642-BD18-DBF821ABBA9B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B7384-44CF-C544-9C59-3C0E04A20EF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07D92-4EE5-D84B-8588-0915E76106AC}" type="slidenum">
              <a:rPr lang="en-US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C9763-D404-384A-9DA8-EBE8F93C6C45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07D92-4EE5-D84B-8588-0915E76106AC}" type="slidenum">
              <a:rPr lang="en-US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C9763-D404-384A-9DA8-EBE8F93C6C45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ver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5" descr="shutterstock_769389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18909" r="17081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shutterstock_107085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3894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2" descr="shutterstock_120206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7475" r="33949" b="23048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8" descr="shutterstock_583822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21448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D33-E145-AE44-B845-3A6D422BA911}" type="datetime1">
              <a:rPr lang="en-US"/>
            </a:fld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8329-6992-FA46-A379-1289CD59B60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E1F0-28BF-A844-9B91-A150FCA372DE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33F5-130B-7D45-AB13-851FA997CDAC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chnolog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18" descr="shutterstock_29581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311" r="36530"/>
          <a:stretch>
            <a:fillRect/>
          </a:stretch>
        </p:blipFill>
        <p:spPr bwMode="auto">
          <a:xfrm>
            <a:off x="6870700" y="0"/>
            <a:ext cx="22733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2" descr="ISP20938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9907" b="7997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35" descr="shutterstock_124121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r="16269"/>
          <a:stretch>
            <a:fillRect/>
          </a:stretch>
        </p:blipFill>
        <p:spPr bwMode="auto">
          <a:xfrm>
            <a:off x="2284413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shutterstock_430125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r="4950"/>
          <a:stretch>
            <a:fillRect/>
          </a:stretch>
        </p:blipFill>
        <p:spPr bwMode="auto">
          <a:xfrm>
            <a:off x="4573588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CDA1-3060-384E-994F-0481C23E1338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99F32-1665-B143-8D4A-A74F9679555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E1F0-28BF-A844-9B91-A150FCA372DE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33F5-130B-7D45-AB13-851FA997CDAC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eople and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8" descr="shutterstock_779906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11378" r="-2" b="8519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iStock_000017402661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3" t="11118" r="6171" b="2959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3" descr="shutterstock_320485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3491" r="2" b="4852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15" descr="shutterstock_113045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1415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C7845-938E-F041-B678-DD441B82590C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6DAE9-6A84-0344-9053-E91F7D90A8B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spi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cover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6" b="24687"/>
          <a:stretch>
            <a:fillRect/>
          </a:stretch>
        </p:blipFill>
        <p:spPr bwMode="auto">
          <a:xfrm>
            <a:off x="0" y="0"/>
            <a:ext cx="91440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9410D-8BC1-884E-BCBC-66D2CC8B72F1}" type="datetime1">
              <a:rPr lang="en-US"/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7F158-6FDE-5949-8082-237208690D3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1113" y="0"/>
            <a:ext cx="9172576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74163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2285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4571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857999" y="0"/>
            <a:ext cx="2315683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45A2-C156-3E40-B0EE-0C215E481A9D}" type="datetime1">
              <a:rPr lang="en-US"/>
            </a:fld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52E5C-3BBF-C54E-813C-75B4D61C7F8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4001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CC5C-EC8F-0D46-B348-06838738FC5C}" type="datetime1">
              <a:rPr lang="en-US"/>
            </a:fld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5D731-B9C6-7D47-856A-3907FB9208F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417899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B0459-26FD-7248-9C09-9BAEF8174546}" type="slidenum">
              <a:rPr lang="en-US"/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F228E-2E55-C44F-B54C-1D560573A09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DB186-ED04-5C4C-B3C5-0B410677D56D}" type="slidenum">
              <a:rPr lang="en-US"/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3A34E-7437-5749-9FCE-42C559E70E9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4" y="1636663"/>
            <a:ext cx="3952702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5D826-9EFD-B845-88AF-28493E7197A8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C1E24-6398-FC49-B92B-20EA7CD1D58B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3987803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3987803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2407-7B97-E24F-876C-E7B4FC2B51F5}" type="slidenum">
              <a:rPr lang="en-US"/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6DFF-FB3A-BC43-9C23-B49AAB57474F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65125" y="1644650"/>
            <a:ext cx="3997325" cy="43672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AACE-EAD6-D045-8D67-2106286A4541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E1B31-526A-7641-88A9-AE125C1C9F6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90702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4752975" y="1644650"/>
            <a:ext cx="3938590" cy="207738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752975" y="3945672"/>
            <a:ext cx="3938590" cy="2072542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7FDE1-6CC7-6241-96F5-A54C6D567CAF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CD567-D0E7-2A41-872A-1EB9F0F0AA99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chnolog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18" descr="shutterstock_29581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311" r="36530"/>
          <a:stretch>
            <a:fillRect/>
          </a:stretch>
        </p:blipFill>
        <p:spPr bwMode="auto">
          <a:xfrm>
            <a:off x="6870700" y="0"/>
            <a:ext cx="22733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2" descr="ISP20938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9907" b="7997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35" descr="shutterstock_124121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r="16269"/>
          <a:stretch>
            <a:fillRect/>
          </a:stretch>
        </p:blipFill>
        <p:spPr bwMode="auto">
          <a:xfrm>
            <a:off x="2284413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shutterstock_430125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r="4950"/>
          <a:stretch>
            <a:fillRect/>
          </a:stretch>
        </p:blipFill>
        <p:spPr bwMode="auto">
          <a:xfrm>
            <a:off x="4573588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CDA1-3060-384E-994F-0481C23E1338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99F32-1665-B143-8D4A-A74F9679555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370987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0"/>
          </p:nvPr>
        </p:nvSpPr>
        <p:spPr>
          <a:xfrm>
            <a:off x="4760290" y="1645920"/>
            <a:ext cx="3931276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1"/>
          </p:nvPr>
        </p:nvSpPr>
        <p:spPr>
          <a:xfrm>
            <a:off x="348289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2"/>
          </p:nvPr>
        </p:nvSpPr>
        <p:spPr>
          <a:xfrm>
            <a:off x="4737592" y="3920063"/>
            <a:ext cx="3953974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F64F6-7664-0847-8870-81142F814DE8}" type="slidenum">
              <a:rPr lang="en-US"/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DE3E4-748A-EA47-9E3F-E5C94F63948D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6"/>
          <p:cNvSpPr>
            <a:spLocks noGrp="1"/>
          </p:cNvSpPr>
          <p:nvPr>
            <p:ph type="body" sz="half" idx="2"/>
          </p:nvPr>
        </p:nvSpPr>
        <p:spPr>
          <a:xfrm>
            <a:off x="1473197" y="5397500"/>
            <a:ext cx="5689601" cy="60959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73200" y="1670050"/>
            <a:ext cx="5689600" cy="358775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644EE-0CCD-5642-BD18-DBF821ABBA9B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B7384-44CF-C544-9C59-3C0E04A20EF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07D92-4EE5-D84B-8588-0915E76106AC}" type="slidenum">
              <a:rPr lang="en-US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C9763-D404-384A-9DA8-EBE8F93C6C45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ver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5" descr="shutterstock_769389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18909" r="17081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shutterstock_107085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3894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2" descr="shutterstock_120206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7475" r="33949" b="23048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8" descr="shutterstock_583822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21448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D33-E145-AE44-B845-3A6D422BA911}" type="datetime1">
              <a:rPr lang="en-US"/>
            </a:fld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8329-6992-FA46-A379-1289CD59B60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E1F0-28BF-A844-9B91-A150FCA372DE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33F5-130B-7D45-AB13-851FA997CDAC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chnolog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18" descr="shutterstock_29581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311" r="36530"/>
          <a:stretch>
            <a:fillRect/>
          </a:stretch>
        </p:blipFill>
        <p:spPr bwMode="auto">
          <a:xfrm>
            <a:off x="6870700" y="0"/>
            <a:ext cx="22733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2" descr="ISP20938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9907" b="7997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35" descr="shutterstock_124121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r="16269"/>
          <a:stretch>
            <a:fillRect/>
          </a:stretch>
        </p:blipFill>
        <p:spPr bwMode="auto">
          <a:xfrm>
            <a:off x="2284413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shutterstock_430125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r="4950"/>
          <a:stretch>
            <a:fillRect/>
          </a:stretch>
        </p:blipFill>
        <p:spPr bwMode="auto">
          <a:xfrm>
            <a:off x="4573588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CDA1-3060-384E-994F-0481C23E1338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99F32-1665-B143-8D4A-A74F9679555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eople and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8" descr="shutterstock_779906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11378" r="-2" b="8519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iStock_000017402661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3" t="11118" r="6171" b="2959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3" descr="shutterstock_320485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3491" r="2" b="4852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15" descr="shutterstock_113045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1415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C7845-938E-F041-B678-DD441B82590C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6DAE9-6A84-0344-9053-E91F7D90A8B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spi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cover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6" b="24687"/>
          <a:stretch>
            <a:fillRect/>
          </a:stretch>
        </p:blipFill>
        <p:spPr bwMode="auto">
          <a:xfrm>
            <a:off x="0" y="0"/>
            <a:ext cx="91440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9410D-8BC1-884E-BCBC-66D2CC8B72F1}" type="datetime1">
              <a:rPr lang="en-US"/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7F158-6FDE-5949-8082-237208690D3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1113" y="0"/>
            <a:ext cx="9172576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74163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2285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4571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857999" y="0"/>
            <a:ext cx="2315683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45A2-C156-3E40-B0EE-0C215E481A9D}" type="datetime1">
              <a:rPr lang="en-US"/>
            </a:fld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52E5C-3BBF-C54E-813C-75B4D61C7F8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4001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CC5C-EC8F-0D46-B348-06838738FC5C}" type="datetime1">
              <a:rPr lang="en-US"/>
            </a:fld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5D731-B9C6-7D47-856A-3907FB9208F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eople and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8" descr="shutterstock_779906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11378" r="-2" b="8519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iStock_000017402661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3" t="11118" r="6171" b="2959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3" descr="shutterstock_320485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3491" r="2" b="4852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15" descr="shutterstock_113045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1415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C7845-938E-F041-B678-DD441B82590C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6DAE9-6A84-0344-9053-E91F7D90A8B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417899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B0459-26FD-7248-9C09-9BAEF8174546}" type="slidenum">
              <a:rPr lang="en-US"/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F228E-2E55-C44F-B54C-1D560573A09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DB186-ED04-5C4C-B3C5-0B410677D56D}" type="slidenum">
              <a:rPr lang="en-US"/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3A34E-7437-5749-9FCE-42C559E70E9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4" y="1636663"/>
            <a:ext cx="3952702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5D826-9EFD-B845-88AF-28493E7197A8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C1E24-6398-FC49-B92B-20EA7CD1D58B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3987803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3987803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2407-7B97-E24F-876C-E7B4FC2B51F5}" type="slidenum">
              <a:rPr lang="en-US"/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6DFF-FB3A-BC43-9C23-B49AAB57474F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65125" y="1644650"/>
            <a:ext cx="3997325" cy="43672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AACE-EAD6-D045-8D67-2106286A4541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E1B31-526A-7641-88A9-AE125C1C9F6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90702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4752975" y="1644650"/>
            <a:ext cx="3938590" cy="207738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752975" y="3945672"/>
            <a:ext cx="3938590" cy="2072542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7FDE1-6CC7-6241-96F5-A54C6D567CAF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CD567-D0E7-2A41-872A-1EB9F0F0AA99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370987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0"/>
          </p:nvPr>
        </p:nvSpPr>
        <p:spPr>
          <a:xfrm>
            <a:off x="4760290" y="1645920"/>
            <a:ext cx="3931276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1"/>
          </p:nvPr>
        </p:nvSpPr>
        <p:spPr>
          <a:xfrm>
            <a:off x="348289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2"/>
          </p:nvPr>
        </p:nvSpPr>
        <p:spPr>
          <a:xfrm>
            <a:off x="4737592" y="3920063"/>
            <a:ext cx="3953974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F64F6-7664-0847-8870-81142F814DE8}" type="slidenum">
              <a:rPr lang="en-US"/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DE3E4-748A-EA47-9E3F-E5C94F63948D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6"/>
          <p:cNvSpPr>
            <a:spLocks noGrp="1"/>
          </p:cNvSpPr>
          <p:nvPr>
            <p:ph type="body" sz="half" idx="2"/>
          </p:nvPr>
        </p:nvSpPr>
        <p:spPr>
          <a:xfrm>
            <a:off x="1473197" y="5397500"/>
            <a:ext cx="5689601" cy="60959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73200" y="1670050"/>
            <a:ext cx="5689600" cy="358775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644EE-0CCD-5642-BD18-DBF821ABBA9B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B7384-44CF-C544-9C59-3C0E04A20EF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07D92-4EE5-D84B-8588-0915E76106AC}" type="slidenum">
              <a:rPr lang="en-US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C9763-D404-384A-9DA8-EBE8F93C6C45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ver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5" descr="shutterstock_769389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18909" r="17081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shutterstock_107085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3894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2" descr="shutterstock_120206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7475" r="33949" b="23048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8" descr="shutterstock_583822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21448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D33-E145-AE44-B845-3A6D422BA911}" type="datetime1">
              <a:rPr lang="en-US"/>
            </a:fld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8329-6992-FA46-A379-1289CD59B60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spi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cover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6" b="24687"/>
          <a:stretch>
            <a:fillRect/>
          </a:stretch>
        </p:blipFill>
        <p:spPr bwMode="auto">
          <a:xfrm>
            <a:off x="0" y="0"/>
            <a:ext cx="91440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9410D-8BC1-884E-BCBC-66D2CC8B72F1}" type="datetime1">
              <a:rPr lang="en-US"/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7F158-6FDE-5949-8082-237208690D3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E1F0-28BF-A844-9B91-A150FCA372DE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33F5-130B-7D45-AB13-851FA997CDAC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chnolog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18" descr="shutterstock_29581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311" r="36530"/>
          <a:stretch>
            <a:fillRect/>
          </a:stretch>
        </p:blipFill>
        <p:spPr bwMode="auto">
          <a:xfrm>
            <a:off x="6870700" y="0"/>
            <a:ext cx="22733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2" descr="ISP20938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9907" b="7997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35" descr="shutterstock_124121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r="16269"/>
          <a:stretch>
            <a:fillRect/>
          </a:stretch>
        </p:blipFill>
        <p:spPr bwMode="auto">
          <a:xfrm>
            <a:off x="2284413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shutterstock_430125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r="4950"/>
          <a:stretch>
            <a:fillRect/>
          </a:stretch>
        </p:blipFill>
        <p:spPr bwMode="auto">
          <a:xfrm>
            <a:off x="4573588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CDA1-3060-384E-994F-0481C23E1338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99F32-1665-B143-8D4A-A74F9679555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eople and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8" descr="shutterstock_779906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11378" r="-2" b="8519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iStock_000017402661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3" t="11118" r="6171" b="2959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3" descr="shutterstock_320485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3491" r="2" b="4852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15" descr="shutterstock_113045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1415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C7845-938E-F041-B678-DD441B82590C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6DAE9-6A84-0344-9053-E91F7D90A8B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spi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cover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6" b="24687"/>
          <a:stretch>
            <a:fillRect/>
          </a:stretch>
        </p:blipFill>
        <p:spPr bwMode="auto">
          <a:xfrm>
            <a:off x="0" y="0"/>
            <a:ext cx="91440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9410D-8BC1-884E-BCBC-66D2CC8B72F1}" type="datetime1">
              <a:rPr lang="en-US"/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7F158-6FDE-5949-8082-237208690D3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1113" y="0"/>
            <a:ext cx="9172576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74163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2285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4571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857999" y="0"/>
            <a:ext cx="2315683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45A2-C156-3E40-B0EE-0C215E481A9D}" type="datetime1">
              <a:rPr lang="en-US"/>
            </a:fld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52E5C-3BBF-C54E-813C-75B4D61C7F8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4001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CC5C-EC8F-0D46-B348-06838738FC5C}" type="datetime1">
              <a:rPr lang="en-US"/>
            </a:fld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5D731-B9C6-7D47-856A-3907FB9208F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417899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B0459-26FD-7248-9C09-9BAEF8174546}" type="slidenum">
              <a:rPr lang="en-US"/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F228E-2E55-C44F-B54C-1D560573A09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DB186-ED04-5C4C-B3C5-0B410677D56D}" type="slidenum">
              <a:rPr lang="en-US"/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3A34E-7437-5749-9FCE-42C559E70E9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4" y="1636663"/>
            <a:ext cx="3952702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5D826-9EFD-B845-88AF-28493E7197A8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C1E24-6398-FC49-B92B-20EA7CD1D58B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3987803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3987803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2407-7B97-E24F-876C-E7B4FC2B51F5}" type="slidenum">
              <a:rPr lang="en-US"/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6DFF-FB3A-BC43-9C23-B49AAB57474F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1113" y="0"/>
            <a:ext cx="9172576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74163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2285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4571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857999" y="0"/>
            <a:ext cx="2315683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45A2-C156-3E40-B0EE-0C215E481A9D}" type="datetime1">
              <a:rPr lang="en-US"/>
            </a:fld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52E5C-3BBF-C54E-813C-75B4D61C7F8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65125" y="1644650"/>
            <a:ext cx="3997325" cy="43672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AACE-EAD6-D045-8D67-2106286A4541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E1B31-526A-7641-88A9-AE125C1C9F6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90702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4752975" y="1644650"/>
            <a:ext cx="3938590" cy="207738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752975" y="3945672"/>
            <a:ext cx="3938590" cy="2072542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7FDE1-6CC7-6241-96F5-A54C6D567CAF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CD567-D0E7-2A41-872A-1EB9F0F0AA99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370987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0"/>
          </p:nvPr>
        </p:nvSpPr>
        <p:spPr>
          <a:xfrm>
            <a:off x="4760290" y="1645920"/>
            <a:ext cx="3931276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1"/>
          </p:nvPr>
        </p:nvSpPr>
        <p:spPr>
          <a:xfrm>
            <a:off x="348289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2"/>
          </p:nvPr>
        </p:nvSpPr>
        <p:spPr>
          <a:xfrm>
            <a:off x="4737592" y="3920063"/>
            <a:ext cx="3953974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F64F6-7664-0847-8870-81142F814DE8}" type="slidenum">
              <a:rPr lang="en-US"/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DE3E4-748A-EA47-9E3F-E5C94F63948D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6"/>
          <p:cNvSpPr>
            <a:spLocks noGrp="1"/>
          </p:cNvSpPr>
          <p:nvPr>
            <p:ph type="body" sz="half" idx="2"/>
          </p:nvPr>
        </p:nvSpPr>
        <p:spPr>
          <a:xfrm>
            <a:off x="1473197" y="5397500"/>
            <a:ext cx="5689601" cy="60959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73200" y="1670050"/>
            <a:ext cx="5689600" cy="358775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644EE-0CCD-5642-BD18-DBF821ABBA9B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B7384-44CF-C544-9C59-3C0E04A20EF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07D92-4EE5-D84B-8588-0915E76106AC}" type="slidenum">
              <a:rPr lang="en-US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C9763-D404-384A-9DA8-EBE8F93C6C45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ver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5" descr="shutterstock_769389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18909" r="17081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shutterstock_107085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3894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2" descr="shutterstock_120206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7475" r="33949" b="23048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8" descr="shutterstock_583822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21448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D33-E145-AE44-B845-3A6D422BA911}" type="datetime1">
              <a:rPr lang="en-US"/>
            </a:fld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8329-6992-FA46-A379-1289CD59B60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E1F0-28BF-A844-9B91-A150FCA372DE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33F5-130B-7D45-AB13-851FA997CDAC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chnolog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18" descr="shutterstock_29581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311" r="36530"/>
          <a:stretch>
            <a:fillRect/>
          </a:stretch>
        </p:blipFill>
        <p:spPr bwMode="auto">
          <a:xfrm>
            <a:off x="6870700" y="0"/>
            <a:ext cx="22733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2" descr="ISP20938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9907" b="7997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35" descr="shutterstock_124121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r="16269"/>
          <a:stretch>
            <a:fillRect/>
          </a:stretch>
        </p:blipFill>
        <p:spPr bwMode="auto">
          <a:xfrm>
            <a:off x="2284413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shutterstock_430125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r="4950"/>
          <a:stretch>
            <a:fillRect/>
          </a:stretch>
        </p:blipFill>
        <p:spPr bwMode="auto">
          <a:xfrm>
            <a:off x="4573588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CDA1-3060-384E-994F-0481C23E1338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99F32-1665-B143-8D4A-A74F9679555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eople and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8" descr="shutterstock_779906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11378" r="-2" b="8519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iStock_000017402661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3" t="11118" r="6171" b="2959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3" descr="shutterstock_320485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3491" r="2" b="4852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15" descr="shutterstock_113045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1415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C7845-938E-F041-B678-DD441B82590C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6DAE9-6A84-0344-9053-E91F7D90A8B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spi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cover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6" b="24687"/>
          <a:stretch>
            <a:fillRect/>
          </a:stretch>
        </p:blipFill>
        <p:spPr bwMode="auto">
          <a:xfrm>
            <a:off x="0" y="0"/>
            <a:ext cx="91440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9410D-8BC1-884E-BCBC-66D2CC8B72F1}" type="datetime1">
              <a:rPr lang="en-US"/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7F158-6FDE-5949-8082-237208690D3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4001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CC5C-EC8F-0D46-B348-06838738FC5C}" type="datetime1">
              <a:rPr lang="en-US"/>
            </a:fld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5D731-B9C6-7D47-856A-3907FB9208F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1113" y="0"/>
            <a:ext cx="9172576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74163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2285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4571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857999" y="0"/>
            <a:ext cx="2315683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45A2-C156-3E40-B0EE-0C215E481A9D}" type="datetime1">
              <a:rPr lang="en-US"/>
            </a:fld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52E5C-3BBF-C54E-813C-75B4D61C7F8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4001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CC5C-EC8F-0D46-B348-06838738FC5C}" type="datetime1">
              <a:rPr lang="en-US"/>
            </a:fld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5D731-B9C6-7D47-856A-3907FB9208F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417899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B0459-26FD-7248-9C09-9BAEF8174546}" type="slidenum">
              <a:rPr lang="en-US"/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F228E-2E55-C44F-B54C-1D560573A09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DB186-ED04-5C4C-B3C5-0B410677D56D}" type="slidenum">
              <a:rPr lang="en-US"/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3A34E-7437-5749-9FCE-42C559E70E9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4" y="1636663"/>
            <a:ext cx="3952702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5D826-9EFD-B845-88AF-28493E7197A8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C1E24-6398-FC49-B92B-20EA7CD1D58B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3987803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3987803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2407-7B97-E24F-876C-E7B4FC2B51F5}" type="slidenum">
              <a:rPr lang="en-US"/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6DFF-FB3A-BC43-9C23-B49AAB57474F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65125" y="1644650"/>
            <a:ext cx="3997325" cy="43672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AACE-EAD6-D045-8D67-2106286A4541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E1B31-526A-7641-88A9-AE125C1C9F6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90702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4752975" y="1644650"/>
            <a:ext cx="3938590" cy="207738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752975" y="3945672"/>
            <a:ext cx="3938590" cy="2072542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7FDE1-6CC7-6241-96F5-A54C6D567CAF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CD567-D0E7-2A41-872A-1EB9F0F0AA99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370987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0"/>
          </p:nvPr>
        </p:nvSpPr>
        <p:spPr>
          <a:xfrm>
            <a:off x="4760290" y="1645920"/>
            <a:ext cx="3931276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1"/>
          </p:nvPr>
        </p:nvSpPr>
        <p:spPr>
          <a:xfrm>
            <a:off x="348289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2"/>
          </p:nvPr>
        </p:nvSpPr>
        <p:spPr>
          <a:xfrm>
            <a:off x="4737592" y="3920063"/>
            <a:ext cx="3953974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F64F6-7664-0847-8870-81142F814DE8}" type="slidenum">
              <a:rPr lang="en-US"/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DE3E4-748A-EA47-9E3F-E5C94F63948D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6"/>
          <p:cNvSpPr>
            <a:spLocks noGrp="1"/>
          </p:cNvSpPr>
          <p:nvPr>
            <p:ph type="body" sz="half" idx="2"/>
          </p:nvPr>
        </p:nvSpPr>
        <p:spPr>
          <a:xfrm>
            <a:off x="1473197" y="5397500"/>
            <a:ext cx="5689601" cy="60959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73200" y="1670050"/>
            <a:ext cx="5689600" cy="358775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644EE-0CCD-5642-BD18-DBF821ABBA9B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B7384-44CF-C544-9C59-3C0E04A20EF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417899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B0459-26FD-7248-9C09-9BAEF8174546}" type="slidenum">
              <a:rPr lang="en-US"/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F228E-2E55-C44F-B54C-1D560573A09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07D92-4EE5-D84B-8588-0915E76106AC}" type="slidenum">
              <a:rPr lang="en-US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C9763-D404-384A-9DA8-EBE8F93C6C45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ver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5" descr="shutterstock_769389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18909" r="17081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shutterstock_107085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3894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2" descr="shutterstock_120206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7475" r="33949" b="23048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8" descr="shutterstock_583822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21448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D33-E145-AE44-B845-3A6D422BA911}" type="datetime1">
              <a:rPr lang="en-US"/>
            </a:fld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8329-6992-FA46-A379-1289CD59B60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E1F0-28BF-A844-9B91-A150FCA372DE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33F5-130B-7D45-AB13-851FA997CDAC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chnolog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18" descr="shutterstock_29581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311" r="36530"/>
          <a:stretch>
            <a:fillRect/>
          </a:stretch>
        </p:blipFill>
        <p:spPr bwMode="auto">
          <a:xfrm>
            <a:off x="6870700" y="0"/>
            <a:ext cx="22733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2" descr="ISP20938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9907" b="7997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35" descr="shutterstock_124121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r="16269"/>
          <a:stretch>
            <a:fillRect/>
          </a:stretch>
        </p:blipFill>
        <p:spPr bwMode="auto">
          <a:xfrm>
            <a:off x="2284413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shutterstock_430125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r="4950"/>
          <a:stretch>
            <a:fillRect/>
          </a:stretch>
        </p:blipFill>
        <p:spPr bwMode="auto">
          <a:xfrm>
            <a:off x="4573588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CDA1-3060-384E-994F-0481C23E1338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99F32-1665-B143-8D4A-A74F9679555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eople and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8" descr="shutterstock_779906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11378" r="-2" b="8519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iStock_000017402661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3" t="11118" r="6171" b="2959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3" descr="shutterstock_320485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3491" r="2" b="4852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15" descr="shutterstock_113045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1415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C7845-938E-F041-B678-DD441B82590C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6DAE9-6A84-0344-9053-E91F7D90A8B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spi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cover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6" b="24687"/>
          <a:stretch>
            <a:fillRect/>
          </a:stretch>
        </p:blipFill>
        <p:spPr bwMode="auto">
          <a:xfrm>
            <a:off x="0" y="0"/>
            <a:ext cx="914400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9410D-8BC1-884E-BCBC-66D2CC8B72F1}" type="datetime1">
              <a:rPr lang="en-US"/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7F158-6FDE-5949-8082-237208690D3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1113" y="0"/>
            <a:ext cx="9172576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74163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2285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4571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857999" y="0"/>
            <a:ext cx="2315683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745A2-C156-3E40-B0EE-0C215E481A9D}" type="datetime1">
              <a:rPr lang="en-US"/>
            </a:fld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52E5C-3BBF-C54E-813C-75B4D61C7F89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9144001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3CC5C-EC8F-0D46-B348-06838738FC5C}" type="datetime1">
              <a:rPr lang="en-US"/>
            </a:fld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5D731-B9C6-7D47-856A-3907FB9208F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417899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B0459-26FD-7248-9C09-9BAEF8174546}" type="slidenum">
              <a:rPr lang="en-US"/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F228E-2E55-C44F-B54C-1D560573A09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DB186-ED04-5C4C-B3C5-0B410677D56D}" type="slidenum">
              <a:rPr lang="en-US"/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3A34E-7437-5749-9FCE-42C559E70E9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DB186-ED04-5C4C-B3C5-0B410677D56D}" type="slidenum">
              <a:rPr lang="en-US"/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3A34E-7437-5749-9FCE-42C559E70E9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4" y="1636663"/>
            <a:ext cx="3952702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5D826-9EFD-B845-88AF-28493E7197A8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C1E24-6398-FC49-B92B-20EA7CD1D58B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3987803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3987803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B22407-7B97-E24F-876C-E7B4FC2B51F5}" type="slidenum">
              <a:rPr lang="en-US"/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6DFF-FB3A-BC43-9C23-B49AAB57474F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65125" y="1644650"/>
            <a:ext cx="3997325" cy="43672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AACE-EAD6-D045-8D67-2106286A4541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E1B31-526A-7641-88A9-AE125C1C9F63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90702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4752975" y="1644650"/>
            <a:ext cx="3938590" cy="207738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752975" y="3945672"/>
            <a:ext cx="3938590" cy="2072542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7FDE1-6CC7-6241-96F5-A54C6D567CAF}" type="slidenum">
              <a:rPr lang="en-US"/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CD567-D0E7-2A41-872A-1EB9F0F0AA99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370987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0"/>
          </p:nvPr>
        </p:nvSpPr>
        <p:spPr>
          <a:xfrm>
            <a:off x="4760290" y="1645920"/>
            <a:ext cx="3931276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1"/>
          </p:nvPr>
        </p:nvSpPr>
        <p:spPr>
          <a:xfrm>
            <a:off x="348289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2"/>
          </p:nvPr>
        </p:nvSpPr>
        <p:spPr>
          <a:xfrm>
            <a:off x="4737592" y="3920063"/>
            <a:ext cx="3953974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 panose="020B0604030504040204"/>
                <a:cs typeface="Verdana" panose="020B0604030504040204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F64F6-7664-0847-8870-81142F814DE8}" type="slidenum">
              <a:rPr lang="en-US"/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DE3E4-748A-EA47-9E3F-E5C94F63948D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6"/>
          <p:cNvSpPr>
            <a:spLocks noGrp="1"/>
          </p:cNvSpPr>
          <p:nvPr>
            <p:ph type="body" sz="half" idx="2"/>
          </p:nvPr>
        </p:nvSpPr>
        <p:spPr>
          <a:xfrm>
            <a:off x="1473197" y="5397500"/>
            <a:ext cx="5689601" cy="60959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73200" y="1670050"/>
            <a:ext cx="5689600" cy="358775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644EE-0CCD-5642-BD18-DBF821ABBA9B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B7384-44CF-C544-9C59-3C0E04A20EF6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07D92-4EE5-D84B-8588-0915E76106AC}" type="slidenum">
              <a:rPr lang="en-US"/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C9763-D404-384A-9DA8-EBE8F93C6C45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ver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5" descr="shutterstock_769389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18909" r="17081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10" descr="shutterstock_107085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3894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12" descr="shutterstock_120206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7475" r="33949" b="23048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8" descr="shutterstock_583822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21448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0D33-E145-AE44-B845-3A6D422BA911}" type="datetime1">
              <a:rPr lang="en-US"/>
            </a:fld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8329-6992-FA46-A379-1289CD59B60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CE1F0-28BF-A844-9B91-A150FCA372DE}" type="slidenum">
              <a:rPr lang="en-US"/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33F5-130B-7D45-AB13-851FA997CDAC}" type="datetime1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chnolog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18" descr="shutterstock_29581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311" r="36530"/>
          <a:stretch>
            <a:fillRect/>
          </a:stretch>
        </p:blipFill>
        <p:spPr bwMode="auto">
          <a:xfrm>
            <a:off x="6870700" y="0"/>
            <a:ext cx="227330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Placeholder 32" descr="ISP20938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9907" b="7997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Placeholder 35" descr="shutterstock_124121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r="16269"/>
          <a:stretch>
            <a:fillRect/>
          </a:stretch>
        </p:blipFill>
        <p:spPr bwMode="auto">
          <a:xfrm>
            <a:off x="2284413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Placeholder 9" descr="shutterstock_430125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r="4950"/>
          <a:stretch>
            <a:fillRect/>
          </a:stretch>
        </p:blipFill>
        <p:spPr bwMode="auto">
          <a:xfrm>
            <a:off x="4573588" y="0"/>
            <a:ext cx="2271712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anose="05000000000000000000" pitchFamily="2" charset="2"/>
              <a:buNone/>
              <a:defRPr sz="2000" b="0" baseline="0">
                <a:solidFill>
                  <a:srgbClr val="FFFFFF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 panose="020B0604030504040204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CDA1-3060-384E-994F-0481C23E1338}" type="datetime1">
              <a:rPr lang="en-US"/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99F32-1665-B143-8D4A-A74F9679555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0" Type="http://schemas.openxmlformats.org/officeDocument/2006/relationships/theme" Target="../theme/theme10.xml"/><Relationship Id="rId2" Type="http://schemas.openxmlformats.org/officeDocument/2006/relationships/slideLayout" Target="../slideLayouts/slideLayout146.xml"/><Relationship Id="rId19" Type="http://schemas.openxmlformats.org/officeDocument/2006/relationships/image" Target="../media/image190.png"/><Relationship Id="rId18" Type="http://schemas.openxmlformats.org/officeDocument/2006/relationships/image" Target="../media/image189.png"/><Relationship Id="rId17" Type="http://schemas.openxmlformats.org/officeDocument/2006/relationships/image" Target="../media/image188.png"/><Relationship Id="rId1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9" Type="http://schemas.openxmlformats.org/officeDocument/2006/relationships/image" Target="../media/image38.png"/><Relationship Id="rId18" Type="http://schemas.openxmlformats.org/officeDocument/2006/relationships/image" Target="../media/image37.png"/><Relationship Id="rId17" Type="http://schemas.openxmlformats.org/officeDocument/2006/relationships/image" Target="../media/image36.png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9" Type="http://schemas.openxmlformats.org/officeDocument/2006/relationships/image" Target="../media/image57.png"/><Relationship Id="rId18" Type="http://schemas.openxmlformats.org/officeDocument/2006/relationships/image" Target="../media/image56.png"/><Relationship Id="rId17" Type="http://schemas.openxmlformats.org/officeDocument/2006/relationships/image" Target="../media/image55.png"/><Relationship Id="rId16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9" Type="http://schemas.openxmlformats.org/officeDocument/2006/relationships/image" Target="../media/image76.png"/><Relationship Id="rId18" Type="http://schemas.openxmlformats.org/officeDocument/2006/relationships/image" Target="../media/image75.png"/><Relationship Id="rId17" Type="http://schemas.openxmlformats.org/officeDocument/2006/relationships/image" Target="../media/image74.png"/><Relationship Id="rId1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0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9" Type="http://schemas.openxmlformats.org/officeDocument/2006/relationships/image" Target="../media/image95.png"/><Relationship Id="rId18" Type="http://schemas.openxmlformats.org/officeDocument/2006/relationships/image" Target="../media/image94.png"/><Relationship Id="rId17" Type="http://schemas.openxmlformats.org/officeDocument/2006/relationships/image" Target="../media/image93.png"/><Relationship Id="rId16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.xml"/><Relationship Id="rId8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82.xml"/><Relationship Id="rId19" Type="http://schemas.openxmlformats.org/officeDocument/2006/relationships/image" Target="../media/image114.png"/><Relationship Id="rId18" Type="http://schemas.openxmlformats.org/officeDocument/2006/relationships/image" Target="../media/image113.png"/><Relationship Id="rId17" Type="http://schemas.openxmlformats.org/officeDocument/2006/relationships/image" Target="../media/image112.png"/><Relationship Id="rId16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0" Type="http://schemas.openxmlformats.org/officeDocument/2006/relationships/theme" Target="../theme/theme7.xml"/><Relationship Id="rId2" Type="http://schemas.openxmlformats.org/officeDocument/2006/relationships/slideLayout" Target="../slideLayouts/slideLayout98.xml"/><Relationship Id="rId19" Type="http://schemas.openxmlformats.org/officeDocument/2006/relationships/image" Target="../media/image133.png"/><Relationship Id="rId18" Type="http://schemas.openxmlformats.org/officeDocument/2006/relationships/image" Target="../media/image132.png"/><Relationship Id="rId17" Type="http://schemas.openxmlformats.org/officeDocument/2006/relationships/image" Target="../media/image131.png"/><Relationship Id="rId1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0" Type="http://schemas.openxmlformats.org/officeDocument/2006/relationships/theme" Target="../theme/theme8.xml"/><Relationship Id="rId2" Type="http://schemas.openxmlformats.org/officeDocument/2006/relationships/slideLayout" Target="../slideLayouts/slideLayout114.xml"/><Relationship Id="rId19" Type="http://schemas.openxmlformats.org/officeDocument/2006/relationships/image" Target="../media/image152.png"/><Relationship Id="rId18" Type="http://schemas.openxmlformats.org/officeDocument/2006/relationships/image" Target="../media/image151.png"/><Relationship Id="rId17" Type="http://schemas.openxmlformats.org/officeDocument/2006/relationships/image" Target="../media/image150.png"/><Relationship Id="rId16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31.xml"/><Relationship Id="rId20" Type="http://schemas.openxmlformats.org/officeDocument/2006/relationships/theme" Target="../theme/theme9.xml"/><Relationship Id="rId2" Type="http://schemas.openxmlformats.org/officeDocument/2006/relationships/slideLayout" Target="../slideLayouts/slideLayout130.xml"/><Relationship Id="rId19" Type="http://schemas.openxmlformats.org/officeDocument/2006/relationships/image" Target="../media/image171.png"/><Relationship Id="rId18" Type="http://schemas.openxmlformats.org/officeDocument/2006/relationships/image" Target="../media/image170.png"/><Relationship Id="rId17" Type="http://schemas.openxmlformats.org/officeDocument/2006/relationships/image" Target="../media/image169.png"/><Relationship Id="rId16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4938"/>
            <a:ext cx="8326438" cy="1076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4500" y="6356350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5F2801-562A-684C-B81E-FD1667E3ABBC}" type="slidenum">
              <a:rPr lang="en-US"/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65188" y="6356350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706FF9-A7A1-1E49-B552-C01D56EB6E49}" type="datetime1">
              <a:rPr lang="en-US"/>
            </a:fld>
            <a:endParaRPr lang="en-US" dirty="0"/>
          </a:p>
        </p:txBody>
      </p:sp>
      <p:sp>
        <p:nvSpPr>
          <p:cNvPr id="1029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</a:t>
            </a:r>
            <a:r>
              <a:rPr lang="en-US" sz="600" dirty="0" smtClean="0">
                <a:solidFill>
                  <a:srgbClr val="7F7F7F"/>
                </a:solidFill>
              </a:rPr>
              <a:t>8 </a:t>
            </a:r>
            <a:r>
              <a:rPr lang="en-US" sz="600" dirty="0">
                <a:solidFill>
                  <a:srgbClr val="7F7F7F"/>
                </a:solidFill>
              </a:rPr>
              <a:t>FEB 2013</a:t>
            </a:r>
            <a:endParaRPr lang="en-US" sz="600" dirty="0">
              <a:solidFill>
                <a:srgbClr val="7F7F7F"/>
              </a:solidFill>
            </a:endParaRPr>
          </a:p>
        </p:txBody>
      </p:sp>
      <p:sp>
        <p:nvSpPr>
          <p:cNvPr id="1030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646238"/>
            <a:ext cx="8326438" cy="438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31" name="Picture 4" descr="ieee_tag_blue_00669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6132513"/>
            <a:ext cx="989013" cy="5572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9"/>
        </a:buBlip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593725" indent="-182880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822325" indent="-182880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panose="05000000000000000000" charset="0"/>
        <a:buChar char="§"/>
        <a:defRPr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05092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23380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panose="05000000000000000000" charset="0"/>
        <a:buChar char="§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4938"/>
            <a:ext cx="8326438" cy="1076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4500" y="6356350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5F2801-562A-684C-B81E-FD1667E3ABBC}" type="slidenum">
              <a:rPr lang="en-US"/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65188" y="6356350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706FF9-A7A1-1E49-B552-C01D56EB6E49}" type="datetime1">
              <a:rPr lang="en-US"/>
            </a:fld>
            <a:endParaRPr lang="en-US" dirty="0"/>
          </a:p>
        </p:txBody>
      </p:sp>
      <p:sp>
        <p:nvSpPr>
          <p:cNvPr id="1029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</a:t>
            </a:r>
            <a:r>
              <a:rPr lang="en-US" sz="600" dirty="0" smtClean="0">
                <a:solidFill>
                  <a:srgbClr val="7F7F7F"/>
                </a:solidFill>
              </a:rPr>
              <a:t>8 </a:t>
            </a:r>
            <a:r>
              <a:rPr lang="en-US" sz="600" dirty="0">
                <a:solidFill>
                  <a:srgbClr val="7F7F7F"/>
                </a:solidFill>
              </a:rPr>
              <a:t>FEB 2013</a:t>
            </a:r>
            <a:endParaRPr lang="en-US" sz="600" dirty="0">
              <a:solidFill>
                <a:srgbClr val="7F7F7F"/>
              </a:solidFill>
            </a:endParaRPr>
          </a:p>
        </p:txBody>
      </p:sp>
      <p:sp>
        <p:nvSpPr>
          <p:cNvPr id="1030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646238"/>
            <a:ext cx="8326438" cy="438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31" name="Picture 4" descr="ieee_tag_blue_00669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6132513"/>
            <a:ext cx="989013" cy="5572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9"/>
        </a:buBlip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593725" indent="-182880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822325" indent="-182880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panose="05000000000000000000" charset="0"/>
        <a:buChar char="§"/>
        <a:defRPr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05092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23380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panose="05000000000000000000" charset="0"/>
        <a:buChar char="§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4938"/>
            <a:ext cx="8326438" cy="1076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4500" y="6356350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5F2801-562A-684C-B81E-FD1667E3ABBC}" type="slidenum">
              <a:rPr lang="en-US"/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65188" y="6356350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706FF9-A7A1-1E49-B552-C01D56EB6E49}" type="datetime1">
              <a:rPr lang="en-US"/>
            </a:fld>
            <a:endParaRPr lang="en-US" dirty="0"/>
          </a:p>
        </p:txBody>
      </p:sp>
      <p:sp>
        <p:nvSpPr>
          <p:cNvPr id="1029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</a:t>
            </a:r>
            <a:r>
              <a:rPr lang="en-US" sz="600" dirty="0" smtClean="0">
                <a:solidFill>
                  <a:srgbClr val="7F7F7F"/>
                </a:solidFill>
              </a:rPr>
              <a:t>8 </a:t>
            </a:r>
            <a:r>
              <a:rPr lang="en-US" sz="600" dirty="0">
                <a:solidFill>
                  <a:srgbClr val="7F7F7F"/>
                </a:solidFill>
              </a:rPr>
              <a:t>FEB 2013</a:t>
            </a:r>
            <a:endParaRPr lang="en-US" sz="600" dirty="0">
              <a:solidFill>
                <a:srgbClr val="7F7F7F"/>
              </a:solidFill>
            </a:endParaRPr>
          </a:p>
        </p:txBody>
      </p:sp>
      <p:sp>
        <p:nvSpPr>
          <p:cNvPr id="1030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646238"/>
            <a:ext cx="8326438" cy="438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31" name="Picture 4" descr="ieee_tag_blue_00669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6132513"/>
            <a:ext cx="989013" cy="5572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9"/>
        </a:buBlip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593725" indent="-182880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822325" indent="-182880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panose="05000000000000000000" charset="0"/>
        <a:buChar char="§"/>
        <a:defRPr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05092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23380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panose="05000000000000000000" charset="0"/>
        <a:buChar char="§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4938"/>
            <a:ext cx="8326438" cy="1076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4500" y="6356350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5F2801-562A-684C-B81E-FD1667E3ABBC}" type="slidenum">
              <a:rPr lang="en-US"/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65188" y="6356350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706FF9-A7A1-1E49-B552-C01D56EB6E49}" type="datetime1">
              <a:rPr lang="en-US"/>
            </a:fld>
            <a:endParaRPr lang="en-US" dirty="0"/>
          </a:p>
        </p:txBody>
      </p:sp>
      <p:sp>
        <p:nvSpPr>
          <p:cNvPr id="1029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</a:t>
            </a:r>
            <a:r>
              <a:rPr lang="en-US" sz="600" dirty="0" smtClean="0">
                <a:solidFill>
                  <a:srgbClr val="7F7F7F"/>
                </a:solidFill>
              </a:rPr>
              <a:t>8 </a:t>
            </a:r>
            <a:r>
              <a:rPr lang="en-US" sz="600" dirty="0">
                <a:solidFill>
                  <a:srgbClr val="7F7F7F"/>
                </a:solidFill>
              </a:rPr>
              <a:t>FEB 2013</a:t>
            </a:r>
            <a:endParaRPr lang="en-US" sz="600" dirty="0">
              <a:solidFill>
                <a:srgbClr val="7F7F7F"/>
              </a:solidFill>
            </a:endParaRPr>
          </a:p>
        </p:txBody>
      </p:sp>
      <p:sp>
        <p:nvSpPr>
          <p:cNvPr id="1030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646238"/>
            <a:ext cx="8326438" cy="438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31" name="Picture 4" descr="ieee_tag_blue_00669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6132513"/>
            <a:ext cx="989013" cy="5572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9"/>
        </a:buBlip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593725" indent="-182880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822325" indent="-182880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panose="05000000000000000000" charset="0"/>
        <a:buChar char="§"/>
        <a:defRPr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05092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23380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panose="05000000000000000000" charset="0"/>
        <a:buChar char="§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4938"/>
            <a:ext cx="8326438" cy="1076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4500" y="6356350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5F2801-562A-684C-B81E-FD1667E3ABBC}" type="slidenum">
              <a:rPr lang="en-US"/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65188" y="6356350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706FF9-A7A1-1E49-B552-C01D56EB6E49}" type="datetime1">
              <a:rPr lang="en-US"/>
            </a:fld>
            <a:endParaRPr lang="en-US" dirty="0"/>
          </a:p>
        </p:txBody>
      </p:sp>
      <p:sp>
        <p:nvSpPr>
          <p:cNvPr id="1029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</a:t>
            </a:r>
            <a:r>
              <a:rPr lang="en-US" sz="600" dirty="0" smtClean="0">
                <a:solidFill>
                  <a:srgbClr val="7F7F7F"/>
                </a:solidFill>
              </a:rPr>
              <a:t>8 </a:t>
            </a:r>
            <a:r>
              <a:rPr lang="en-US" sz="600" dirty="0">
                <a:solidFill>
                  <a:srgbClr val="7F7F7F"/>
                </a:solidFill>
              </a:rPr>
              <a:t>FEB 2013</a:t>
            </a:r>
            <a:endParaRPr lang="en-US" sz="600" dirty="0">
              <a:solidFill>
                <a:srgbClr val="7F7F7F"/>
              </a:solidFill>
            </a:endParaRPr>
          </a:p>
        </p:txBody>
      </p:sp>
      <p:sp>
        <p:nvSpPr>
          <p:cNvPr id="1030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646238"/>
            <a:ext cx="8326438" cy="438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31" name="Picture 4" descr="ieee_tag_blue_00669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6132513"/>
            <a:ext cx="989013" cy="5572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9"/>
        </a:buBlip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593725" indent="-182880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822325" indent="-182880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panose="05000000000000000000" charset="0"/>
        <a:buChar char="§"/>
        <a:defRPr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05092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23380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panose="05000000000000000000" charset="0"/>
        <a:buChar char="§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4938"/>
            <a:ext cx="8326438" cy="1076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4500" y="6356350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5F2801-562A-684C-B81E-FD1667E3ABBC}" type="slidenum">
              <a:rPr lang="en-US"/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65188" y="6356350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706FF9-A7A1-1E49-B552-C01D56EB6E49}" type="datetime1">
              <a:rPr lang="en-US"/>
            </a:fld>
            <a:endParaRPr lang="en-US" dirty="0"/>
          </a:p>
        </p:txBody>
      </p:sp>
      <p:sp>
        <p:nvSpPr>
          <p:cNvPr id="1029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</a:t>
            </a:r>
            <a:r>
              <a:rPr lang="en-US" sz="600" dirty="0" smtClean="0">
                <a:solidFill>
                  <a:srgbClr val="7F7F7F"/>
                </a:solidFill>
              </a:rPr>
              <a:t>8 </a:t>
            </a:r>
            <a:r>
              <a:rPr lang="en-US" sz="600" dirty="0">
                <a:solidFill>
                  <a:srgbClr val="7F7F7F"/>
                </a:solidFill>
              </a:rPr>
              <a:t>FEB 2013</a:t>
            </a:r>
            <a:endParaRPr lang="en-US" sz="600" dirty="0">
              <a:solidFill>
                <a:srgbClr val="7F7F7F"/>
              </a:solidFill>
            </a:endParaRPr>
          </a:p>
        </p:txBody>
      </p:sp>
      <p:sp>
        <p:nvSpPr>
          <p:cNvPr id="1030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646238"/>
            <a:ext cx="8326438" cy="438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31" name="Picture 4" descr="ieee_tag_blue_00669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6132513"/>
            <a:ext cx="989013" cy="5572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9"/>
        </a:buBlip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593725" indent="-182880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822325" indent="-182880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panose="05000000000000000000" charset="0"/>
        <a:buChar char="§"/>
        <a:defRPr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05092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23380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panose="05000000000000000000" charset="0"/>
        <a:buChar char="§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4938"/>
            <a:ext cx="8326438" cy="1076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4500" y="6356350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5F2801-562A-684C-B81E-FD1667E3ABBC}" type="slidenum">
              <a:rPr lang="en-US"/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65188" y="6356350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706FF9-A7A1-1E49-B552-C01D56EB6E49}" type="datetime1">
              <a:rPr lang="en-US"/>
            </a:fld>
            <a:endParaRPr lang="en-US" dirty="0"/>
          </a:p>
        </p:txBody>
      </p:sp>
      <p:sp>
        <p:nvSpPr>
          <p:cNvPr id="1029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</a:t>
            </a:r>
            <a:r>
              <a:rPr lang="en-US" sz="600" dirty="0" smtClean="0">
                <a:solidFill>
                  <a:srgbClr val="7F7F7F"/>
                </a:solidFill>
              </a:rPr>
              <a:t>8 </a:t>
            </a:r>
            <a:r>
              <a:rPr lang="en-US" sz="600" dirty="0">
                <a:solidFill>
                  <a:srgbClr val="7F7F7F"/>
                </a:solidFill>
              </a:rPr>
              <a:t>FEB 2013</a:t>
            </a:r>
            <a:endParaRPr lang="en-US" sz="600" dirty="0">
              <a:solidFill>
                <a:srgbClr val="7F7F7F"/>
              </a:solidFill>
            </a:endParaRPr>
          </a:p>
        </p:txBody>
      </p:sp>
      <p:sp>
        <p:nvSpPr>
          <p:cNvPr id="1030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646238"/>
            <a:ext cx="8326438" cy="438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31" name="Picture 4" descr="ieee_tag_blue_00669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6132513"/>
            <a:ext cx="989013" cy="5572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9"/>
        </a:buBlip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593725" indent="-182880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822325" indent="-182880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panose="05000000000000000000" charset="0"/>
        <a:buChar char="§"/>
        <a:defRPr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05092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23380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panose="05000000000000000000" charset="0"/>
        <a:buChar char="§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4938"/>
            <a:ext cx="8326438" cy="1076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4500" y="6356350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5F2801-562A-684C-B81E-FD1667E3ABBC}" type="slidenum">
              <a:rPr lang="en-US"/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65188" y="6356350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706FF9-A7A1-1E49-B552-C01D56EB6E49}" type="datetime1">
              <a:rPr lang="en-US"/>
            </a:fld>
            <a:endParaRPr lang="en-US" dirty="0"/>
          </a:p>
        </p:txBody>
      </p:sp>
      <p:sp>
        <p:nvSpPr>
          <p:cNvPr id="1029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</a:t>
            </a:r>
            <a:r>
              <a:rPr lang="en-US" sz="600" dirty="0" smtClean="0">
                <a:solidFill>
                  <a:srgbClr val="7F7F7F"/>
                </a:solidFill>
              </a:rPr>
              <a:t>8 </a:t>
            </a:r>
            <a:r>
              <a:rPr lang="en-US" sz="600" dirty="0">
                <a:solidFill>
                  <a:srgbClr val="7F7F7F"/>
                </a:solidFill>
              </a:rPr>
              <a:t>FEB 2013</a:t>
            </a:r>
            <a:endParaRPr lang="en-US" sz="600" dirty="0">
              <a:solidFill>
                <a:srgbClr val="7F7F7F"/>
              </a:solidFill>
            </a:endParaRPr>
          </a:p>
        </p:txBody>
      </p:sp>
      <p:sp>
        <p:nvSpPr>
          <p:cNvPr id="1030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646238"/>
            <a:ext cx="8326438" cy="438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31" name="Picture 4" descr="ieee_tag_blue_00669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6132513"/>
            <a:ext cx="989013" cy="5572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9"/>
        </a:buBlip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593725" indent="-182880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822325" indent="-182880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panose="05000000000000000000" charset="0"/>
        <a:buChar char="§"/>
        <a:defRPr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05092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23380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panose="05000000000000000000" charset="0"/>
        <a:buChar char="§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4938"/>
            <a:ext cx="8326438" cy="1076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4500" y="6356350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5F2801-562A-684C-B81E-FD1667E3ABBC}" type="slidenum">
              <a:rPr lang="en-US"/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65188" y="6356350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706FF9-A7A1-1E49-B552-C01D56EB6E49}" type="datetime1">
              <a:rPr lang="en-US"/>
            </a:fld>
            <a:endParaRPr lang="en-US" dirty="0"/>
          </a:p>
        </p:txBody>
      </p:sp>
      <p:sp>
        <p:nvSpPr>
          <p:cNvPr id="1029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</a:t>
            </a:r>
            <a:r>
              <a:rPr lang="en-US" sz="600" dirty="0" smtClean="0">
                <a:solidFill>
                  <a:srgbClr val="7F7F7F"/>
                </a:solidFill>
              </a:rPr>
              <a:t>8 </a:t>
            </a:r>
            <a:r>
              <a:rPr lang="en-US" sz="600" dirty="0">
                <a:solidFill>
                  <a:srgbClr val="7F7F7F"/>
                </a:solidFill>
              </a:rPr>
              <a:t>FEB 2013</a:t>
            </a:r>
            <a:endParaRPr lang="en-US" sz="600" dirty="0">
              <a:solidFill>
                <a:srgbClr val="7F7F7F"/>
              </a:solidFill>
            </a:endParaRPr>
          </a:p>
        </p:txBody>
      </p:sp>
      <p:sp>
        <p:nvSpPr>
          <p:cNvPr id="1030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646238"/>
            <a:ext cx="8326438" cy="438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31" name="Picture 4" descr="ieee_tag_blue_00669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6132513"/>
            <a:ext cx="989013" cy="5572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9"/>
        </a:buBlip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593725" indent="-182880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822325" indent="-182880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panose="05000000000000000000" charset="0"/>
        <a:buChar char="§"/>
        <a:defRPr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05092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23380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panose="05000000000000000000" charset="0"/>
        <a:buChar char="§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4938"/>
            <a:ext cx="8326438" cy="1076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4500" y="6356350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65F2801-562A-684C-B81E-FD1667E3ABBC}" type="slidenum">
              <a:rPr lang="en-US"/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65188" y="6356350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706FF9-A7A1-1E49-B552-C01D56EB6E49}" type="datetime1">
              <a:rPr lang="en-US"/>
            </a:fld>
            <a:endParaRPr lang="en-US" dirty="0"/>
          </a:p>
        </p:txBody>
      </p:sp>
      <p:sp>
        <p:nvSpPr>
          <p:cNvPr id="1029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</a:t>
            </a:r>
            <a:r>
              <a:rPr lang="en-US" sz="600" dirty="0" smtClean="0">
                <a:solidFill>
                  <a:srgbClr val="7F7F7F"/>
                </a:solidFill>
              </a:rPr>
              <a:t>8 </a:t>
            </a:r>
            <a:r>
              <a:rPr lang="en-US" sz="600" dirty="0">
                <a:solidFill>
                  <a:srgbClr val="7F7F7F"/>
                </a:solidFill>
              </a:rPr>
              <a:t>FEB 2013</a:t>
            </a:r>
            <a:endParaRPr lang="en-US" sz="600" dirty="0">
              <a:solidFill>
                <a:srgbClr val="7F7F7F"/>
              </a:solidFill>
            </a:endParaRPr>
          </a:p>
        </p:txBody>
      </p:sp>
      <p:sp>
        <p:nvSpPr>
          <p:cNvPr id="1030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646238"/>
            <a:ext cx="8326438" cy="4386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31" name="Picture 4" descr="ieee_tag_blue_00669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425" y="6132513"/>
            <a:ext cx="989013" cy="5572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anose="020B060403050404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9"/>
        </a:buBlip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593725" indent="-182880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2pPr>
      <a:lvl3pPr marL="822325" indent="-182880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panose="05000000000000000000" charset="0"/>
        <a:buChar char="§"/>
        <a:defRPr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3pPr>
      <a:lvl4pPr marL="105092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4pPr>
      <a:lvl5pPr marL="1233805" indent="-182880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panose="05000000000000000000" charset="0"/>
        <a:buChar char="§"/>
        <a:defRPr sz="1600" kern="1200">
          <a:solidFill>
            <a:schemeClr val="tx1"/>
          </a:solidFill>
          <a:latin typeface="+mn-lt"/>
          <a:ea typeface="MS PGothic" panose="020B060007020508020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19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1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2.xml"/><Relationship Id="rId1" Type="http://schemas.openxmlformats.org/officeDocument/2006/relationships/hyperlink" Target="http://www.rtl-sdr.com/big-list-rtl-sdr-supported-softwar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4.xml"/><Relationship Id="rId1" Type="http://schemas.openxmlformats.org/officeDocument/2006/relationships/hyperlink" Target="http://makezine.com/projects/raspberry-pirate-rad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5G4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-10160" y="-12700"/>
            <a:ext cx="9203055" cy="317119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5BB9E4D3-F80A-BB4B-8FD5-37E8CBED91A1}" type="datetime1">
              <a:rPr lang="en-US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9707DF4B-7680-694A-826F-A5CCF24D2FEC}" type="slidenum">
              <a:rPr lang="en-US"/>
            </a:fld>
            <a:endParaRPr lang="en-US" dirty="0"/>
          </a:p>
        </p:txBody>
      </p:sp>
      <p:sp>
        <p:nvSpPr>
          <p:cNvPr id="6" name="Subtit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ea typeface="+mj-ea"/>
                <a:cs typeface="+mj-cs"/>
              </a:rPr>
              <a:t>Cognitive radio	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10245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latin typeface="Verdana" panose="020B0604030504040204" charset="0"/>
              </a:rPr>
              <a:t>Dinu John K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Chairman IEEE SCET SB</a:t>
            </a:r>
            <a:endParaRPr lang="en-US">
              <a:latin typeface="Verdana" panose="020B060403050404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6"/>
          </p:nvPr>
        </p:nvSpPr>
        <p:spPr/>
        <p:txBody>
          <a:bodyPr/>
          <a:lstStyle/>
          <a:p>
            <a:pPr>
              <a:defRPr/>
            </a:pPr>
            <a:fld id="{E50B30B4-8BA1-E748-9630-47607DB342DA}" type="datetime1">
              <a:rPr lang="en-US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3183B9-47F6-7D44-B054-A14E1BAC9B30}" type="slidenum">
              <a:rPr lang="en-US"/>
            </a:fld>
            <a:endParaRPr lang="en-US" dirty="0"/>
          </a:p>
        </p:txBody>
      </p:sp>
      <p:sp>
        <p:nvSpPr>
          <p:cNvPr id="112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panose="020B0604030504040204" charset="0"/>
              </a:rPr>
              <a:t>Future</a:t>
            </a:r>
            <a:endParaRPr lang="en-US">
              <a:latin typeface="Verdana" panose="020B0604030504040204" charset="0"/>
            </a:endParaRPr>
          </a:p>
        </p:txBody>
      </p:sp>
      <p:sp>
        <p:nvSpPr>
          <p:cNvPr id="11268" name="Content Placeholder 4"/>
          <p:cNvSpPr>
            <a:spLocks noGrp="1"/>
          </p:cNvSpPr>
          <p:nvPr>
            <p:ph sz="quarter" idx="14"/>
          </p:nvPr>
        </p:nvSpPr>
        <p:spPr>
          <a:xfrm>
            <a:off x="365125" y="1646238"/>
            <a:ext cx="8326438" cy="4389437"/>
          </a:xfrm>
        </p:spPr>
        <p:txBody>
          <a:bodyPr/>
          <a:lstStyle/>
          <a:p>
            <a:r>
              <a:rPr lang="en-US">
                <a:latin typeface="Verdana" panose="020B0604030504040204" charset="0"/>
              </a:rPr>
              <a:t>Cogniitve radio is also known as 5G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The fifth generation of the teelcommunication 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You don't ever get the network busy message here after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All transmission can be unified</a:t>
            </a:r>
            <a:endParaRPr lang="en-US">
              <a:latin typeface="Verdana" panose="020B0604030504040204" charset="0"/>
            </a:endParaRPr>
          </a:p>
          <a:p>
            <a:pPr marL="0" indent="0">
              <a:buNone/>
            </a:pPr>
            <a:r>
              <a:rPr lang="en-US">
                <a:latin typeface="Verdana" panose="020B0604030504040204" charset="0"/>
              </a:rPr>
              <a:t> </a:t>
            </a:r>
            <a:endParaRPr lang="en-US">
              <a:latin typeface="Verdana" panose="020B060403050404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6"/>
          </p:nvPr>
        </p:nvSpPr>
        <p:spPr/>
        <p:txBody>
          <a:bodyPr/>
          <a:lstStyle/>
          <a:p>
            <a:pPr>
              <a:defRPr/>
            </a:pPr>
            <a:fld id="{E50B30B4-8BA1-E748-9630-47607DB342DA}" type="datetime1">
              <a:rPr lang="en-US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3183B9-47F6-7D44-B054-A14E1BAC9B30}" type="slidenum">
              <a:rPr lang="en-US"/>
            </a:fld>
            <a:endParaRPr lang="en-US" dirty="0"/>
          </a:p>
        </p:txBody>
      </p:sp>
      <p:sp>
        <p:nvSpPr>
          <p:cNvPr id="112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panose="020B0604030504040204" charset="0"/>
              </a:rPr>
              <a:t>Role of ECE </a:t>
            </a:r>
            <a:endParaRPr lang="en-US">
              <a:latin typeface="Verdana" panose="020B0604030504040204" charset="0"/>
            </a:endParaRPr>
          </a:p>
        </p:txBody>
      </p:sp>
      <p:sp>
        <p:nvSpPr>
          <p:cNvPr id="11268" name="Content Placeholder 4"/>
          <p:cNvSpPr>
            <a:spLocks noGrp="1"/>
          </p:cNvSpPr>
          <p:nvPr>
            <p:ph sz="quarter" idx="14"/>
          </p:nvPr>
        </p:nvSpPr>
        <p:spPr>
          <a:xfrm>
            <a:off x="365125" y="1646238"/>
            <a:ext cx="8326438" cy="4389437"/>
          </a:xfrm>
        </p:spPr>
        <p:txBody>
          <a:bodyPr/>
          <a:lstStyle/>
          <a:p>
            <a:r>
              <a:rPr lang="en-US">
                <a:latin typeface="Verdana" panose="020B0604030504040204" charset="0"/>
              </a:rPr>
              <a:t>The current tarnsmitter and receiver will be obsolete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Need to design new transmitter for the towers and smart phones 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All the TV transmitters will also need to be redesigned</a:t>
            </a:r>
            <a:endParaRPr lang="en-US">
              <a:latin typeface="Verdana" panose="020B060403050404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en-US"/>
              <a:t>Thank You</a:t>
            </a:r>
            <a:endParaRPr lang="en-US"/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442023" y="4139372"/>
            <a:ext cx="7909316" cy="429768"/>
          </a:xfrm>
        </p:spPr>
        <p:txBody>
          <a:bodyPr/>
          <a:p>
            <a:r>
              <a:rPr lang="en-US"/>
              <a:t>github.com/dinujohnk/cognitive_radio.git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dinujohnk@gmail.com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>
              <a:defRPr/>
            </a:pPr>
            <a:fld id="{E3AD0D33-E145-AE44-B845-3A6D422BA911}" type="datetime1">
              <a:rPr lang="en-US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pPr>
              <a:defRPr/>
            </a:pPr>
            <a:fld id="{FE028329-6992-FA46-A379-1289CD59B600}" type="slidenum">
              <a:rPr lang="en-US"/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6"/>
          </p:nvPr>
        </p:nvSpPr>
        <p:spPr/>
        <p:txBody>
          <a:bodyPr/>
          <a:lstStyle/>
          <a:p>
            <a:pPr>
              <a:defRPr/>
            </a:pPr>
            <a:fld id="{E50B30B4-8BA1-E748-9630-47607DB342DA}" type="datetime1">
              <a:rPr lang="en-US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3183B9-47F6-7D44-B054-A14E1BAC9B30}" type="slidenum">
              <a:rPr lang="en-US"/>
            </a:fld>
            <a:endParaRPr lang="en-US" dirty="0"/>
          </a:p>
        </p:txBody>
      </p:sp>
      <p:sp>
        <p:nvSpPr>
          <p:cNvPr id="112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panose="020B0604030504040204" charset="0"/>
              </a:rPr>
              <a:t>What is Cognitive ?</a:t>
            </a:r>
            <a:endParaRPr lang="en-US">
              <a:latin typeface="Verdana" panose="020B0604030504040204" charset="0"/>
            </a:endParaRPr>
          </a:p>
        </p:txBody>
      </p:sp>
      <p:sp>
        <p:nvSpPr>
          <p:cNvPr id="11268" name="Content Placeholder 4"/>
          <p:cNvSpPr>
            <a:spLocks noGrp="1"/>
          </p:cNvSpPr>
          <p:nvPr>
            <p:ph sz="quarter" idx="14"/>
          </p:nvPr>
        </p:nvSpPr>
        <p:spPr>
          <a:xfrm>
            <a:off x="365125" y="1646238"/>
            <a:ext cx="8326438" cy="43894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Verdana" panose="020B0604030504040204" charset="0"/>
              </a:rPr>
              <a:t> cognitive means smart</a:t>
            </a:r>
            <a:endParaRPr lang="en-US">
              <a:latin typeface="Verdana" panose="020B060403050404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Verdana" panose="020B0604030504040204" charset="0"/>
              </a:rPr>
              <a:t>Thus smart radios</a:t>
            </a:r>
            <a:endParaRPr lang="en-US">
              <a:latin typeface="Verdana" panose="020B060403050404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Verdana" panose="020B0604030504040204" charset="0"/>
              </a:rPr>
              <a:t>Have two parts </a:t>
            </a:r>
            <a:endParaRPr lang="en-US">
              <a:latin typeface="Verdana" panose="020B060403050404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Verdana" panose="020B0604030504040204" charset="0"/>
              </a:rPr>
              <a:t>The programming part and the hardware part</a:t>
            </a:r>
            <a:endParaRPr lang="en-US">
              <a:latin typeface="Verdana" panose="020B060403050404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Verdana" panose="020B0604030504040204" charset="0"/>
              </a:rPr>
              <a:t>Cognitive radio is also called SDR- Software Defined Radio</a:t>
            </a:r>
            <a:endParaRPr lang="en-US">
              <a:latin typeface="Verdana" panose="020B060403050404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Verdana" panose="020B0604030504040204" charset="0"/>
              </a:rPr>
              <a:t>First researched and implemented by Nokia</a:t>
            </a:r>
            <a:endParaRPr lang="en-US">
              <a:latin typeface="Verdana" panose="020B060403050404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6"/>
          </p:nvPr>
        </p:nvSpPr>
        <p:spPr/>
        <p:txBody>
          <a:bodyPr/>
          <a:lstStyle/>
          <a:p>
            <a:pPr>
              <a:defRPr/>
            </a:pPr>
            <a:fld id="{E50B30B4-8BA1-E748-9630-47607DB342DA}" type="datetime1">
              <a:rPr lang="en-US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3183B9-47F6-7D44-B054-A14E1BAC9B30}" type="slidenum">
              <a:rPr lang="en-US"/>
            </a:fld>
            <a:endParaRPr lang="en-US" dirty="0"/>
          </a:p>
        </p:txBody>
      </p:sp>
      <p:sp>
        <p:nvSpPr>
          <p:cNvPr id="112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panose="020B0604030504040204" charset="0"/>
              </a:rPr>
              <a:t>Pictorial representation</a:t>
            </a:r>
            <a:endParaRPr lang="en-US">
              <a:latin typeface="Verdana" panose="020B0604030504040204" charset="0"/>
            </a:endParaRPr>
          </a:p>
        </p:txBody>
      </p:sp>
      <p:pic>
        <p:nvPicPr>
          <p:cNvPr id="4" name="Content Placeholder 3" descr="fig6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636905" y="1845310"/>
            <a:ext cx="7781925" cy="3990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6"/>
          </p:nvPr>
        </p:nvSpPr>
        <p:spPr/>
        <p:txBody>
          <a:bodyPr/>
          <a:lstStyle/>
          <a:p>
            <a:pPr>
              <a:defRPr/>
            </a:pPr>
            <a:fld id="{E50B30B4-8BA1-E748-9630-47607DB342DA}" type="datetime1">
              <a:rPr lang="en-US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3183B9-47F6-7D44-B054-A14E1BAC9B30}" type="slidenum">
              <a:rPr lang="en-US"/>
            </a:fld>
            <a:endParaRPr lang="en-US" dirty="0"/>
          </a:p>
        </p:txBody>
      </p:sp>
      <p:sp>
        <p:nvSpPr>
          <p:cNvPr id="112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panose="020B0604030504040204" charset="0"/>
              </a:rPr>
              <a:t>Hardware</a:t>
            </a:r>
            <a:endParaRPr lang="en-US">
              <a:latin typeface="Verdana" panose="020B0604030504040204" charset="0"/>
            </a:endParaRPr>
          </a:p>
        </p:txBody>
      </p:sp>
      <p:pic>
        <p:nvPicPr>
          <p:cNvPr id="4" name="Content Placeholder 3" descr="download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1623695" y="1713865"/>
            <a:ext cx="4580255" cy="3430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6"/>
          </p:nvPr>
        </p:nvSpPr>
        <p:spPr/>
        <p:txBody>
          <a:bodyPr/>
          <a:lstStyle/>
          <a:p>
            <a:pPr>
              <a:defRPr/>
            </a:pPr>
            <a:fld id="{E50B30B4-8BA1-E748-9630-47607DB342DA}" type="datetime1">
              <a:rPr lang="en-US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3183B9-47F6-7D44-B054-A14E1BAC9B30}" type="slidenum">
              <a:rPr lang="en-US"/>
            </a:fld>
            <a:endParaRPr lang="en-US" dirty="0"/>
          </a:p>
        </p:txBody>
      </p:sp>
      <p:sp>
        <p:nvSpPr>
          <p:cNvPr id="112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panose="020B0604030504040204" charset="0"/>
              </a:rPr>
              <a:t>Discription</a:t>
            </a:r>
            <a:endParaRPr lang="en-US">
              <a:latin typeface="Verdana" panose="020B0604030504040204" charset="0"/>
            </a:endParaRPr>
          </a:p>
        </p:txBody>
      </p:sp>
      <p:sp>
        <p:nvSpPr>
          <p:cNvPr id="11268" name="Content Placeholder 4"/>
          <p:cNvSpPr>
            <a:spLocks noGrp="1"/>
          </p:cNvSpPr>
          <p:nvPr>
            <p:ph sz="quarter" idx="14"/>
          </p:nvPr>
        </p:nvSpPr>
        <p:spPr>
          <a:xfrm>
            <a:off x="365125" y="1646238"/>
            <a:ext cx="8326438" cy="4389437"/>
          </a:xfrm>
        </p:spPr>
        <p:txBody>
          <a:bodyPr/>
          <a:lstStyle/>
          <a:p>
            <a:r>
              <a:rPr lang="en-US">
                <a:latin typeface="Verdana" panose="020B0604030504040204" charset="0"/>
              </a:rPr>
              <a:t>It hardware which make use of a processor to create a Radio waves. 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The radio wave is created using PWM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This excites the antenna with required frquency 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Commonly </a:t>
            </a:r>
            <a:endParaRPr lang="en-US">
              <a:latin typeface="Verdana" panose="020B060403050404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6"/>
          </p:nvPr>
        </p:nvSpPr>
        <p:spPr/>
        <p:txBody>
          <a:bodyPr/>
          <a:lstStyle/>
          <a:p>
            <a:pPr>
              <a:defRPr/>
            </a:pPr>
            <a:fld id="{E50B30B4-8BA1-E748-9630-47607DB342DA}" type="datetime1">
              <a:rPr lang="en-US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3183B9-47F6-7D44-B054-A14E1BAC9B30}" type="slidenum">
              <a:rPr lang="en-US"/>
            </a:fld>
            <a:endParaRPr lang="en-US" dirty="0"/>
          </a:p>
        </p:txBody>
      </p:sp>
      <p:sp>
        <p:nvSpPr>
          <p:cNvPr id="112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panose="020B0604030504040204" charset="0"/>
              </a:rPr>
              <a:t>Software</a:t>
            </a:r>
            <a:endParaRPr lang="en-US">
              <a:latin typeface="Verdana" panose="020B0604030504040204" charset="0"/>
            </a:endParaRPr>
          </a:p>
        </p:txBody>
      </p:sp>
      <p:pic>
        <p:nvPicPr>
          <p:cNvPr id="4" name="Content Placeholder 3" descr="sdrsharp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1692910" y="1646555"/>
            <a:ext cx="567055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6"/>
          </p:nvPr>
        </p:nvSpPr>
        <p:spPr/>
        <p:txBody>
          <a:bodyPr/>
          <a:lstStyle/>
          <a:p>
            <a:pPr>
              <a:defRPr/>
            </a:pPr>
            <a:fld id="{E50B30B4-8BA1-E748-9630-47607DB342DA}" type="datetime1">
              <a:rPr lang="en-US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3183B9-47F6-7D44-B054-A14E1BAC9B30}" type="slidenum">
              <a:rPr lang="en-US"/>
            </a:fld>
            <a:endParaRPr lang="en-US" dirty="0"/>
          </a:p>
        </p:txBody>
      </p:sp>
      <p:sp>
        <p:nvSpPr>
          <p:cNvPr id="112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panose="020B0604030504040204" charset="0"/>
              </a:rPr>
              <a:t>Discription </a:t>
            </a:r>
            <a:endParaRPr lang="en-US">
              <a:latin typeface="Verdana" panose="020B0604030504040204" charset="0"/>
            </a:endParaRPr>
          </a:p>
        </p:txBody>
      </p:sp>
      <p:sp>
        <p:nvSpPr>
          <p:cNvPr id="11268" name="Content Placeholder 4"/>
          <p:cNvSpPr>
            <a:spLocks noGrp="1"/>
          </p:cNvSpPr>
          <p:nvPr>
            <p:ph sz="quarter" idx="14"/>
          </p:nvPr>
        </p:nvSpPr>
        <p:spPr>
          <a:xfrm>
            <a:off x="365125" y="1646238"/>
            <a:ext cx="8326438" cy="4389437"/>
          </a:xfrm>
        </p:spPr>
        <p:txBody>
          <a:bodyPr/>
          <a:lstStyle/>
          <a:p>
            <a:r>
              <a:rPr lang="en-US">
                <a:latin typeface="Verdana" panose="020B0604030504040204" charset="0"/>
              </a:rPr>
              <a:t>Requires a real time OS to generate the signals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OS is used to give brain for the radio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We can create a SDR in our computers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  <a:hlinkClick r:id="rId1" tooltip=""/>
              </a:rPr>
              <a:t>SDR software </a:t>
            </a:r>
            <a:endParaRPr lang="en-US">
              <a:latin typeface="Verdana" panose="020B060403050404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6"/>
          </p:nvPr>
        </p:nvSpPr>
        <p:spPr/>
        <p:txBody>
          <a:bodyPr/>
          <a:lstStyle/>
          <a:p>
            <a:pPr>
              <a:defRPr/>
            </a:pPr>
            <a:fld id="{E50B30B4-8BA1-E748-9630-47607DB342DA}" type="datetime1">
              <a:rPr lang="en-US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3183B9-47F6-7D44-B054-A14E1BAC9B30}" type="slidenum">
              <a:rPr lang="en-US"/>
            </a:fld>
            <a:endParaRPr lang="en-US" dirty="0"/>
          </a:p>
        </p:txBody>
      </p:sp>
      <p:sp>
        <p:nvSpPr>
          <p:cNvPr id="112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panose="020B0604030504040204" charset="0"/>
              </a:rPr>
              <a:t>Can we do it?</a:t>
            </a:r>
            <a:endParaRPr lang="en-US">
              <a:latin typeface="Verdana" panose="020B0604030504040204" charset="0"/>
            </a:endParaRPr>
          </a:p>
        </p:txBody>
      </p:sp>
      <p:sp>
        <p:nvSpPr>
          <p:cNvPr id="11268" name="Content Placeholder 4"/>
          <p:cNvSpPr>
            <a:spLocks noGrp="1"/>
          </p:cNvSpPr>
          <p:nvPr>
            <p:ph sz="quarter" idx="14"/>
          </p:nvPr>
        </p:nvSpPr>
        <p:spPr>
          <a:xfrm>
            <a:off x="365125" y="1646238"/>
            <a:ext cx="8326438" cy="4389437"/>
          </a:xfrm>
        </p:spPr>
        <p:txBody>
          <a:bodyPr/>
          <a:lstStyle/>
          <a:p>
            <a:r>
              <a:rPr lang="en-US">
                <a:latin typeface="Verdana" panose="020B0604030504040204" charset="0"/>
              </a:rPr>
              <a:t>U will need a Processor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Which is ur computer 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The software </a:t>
            </a:r>
            <a:endParaRPr lang="en-US">
              <a:latin typeface="Verdana" panose="020B060403050404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6"/>
          </p:nvPr>
        </p:nvSpPr>
        <p:spPr/>
        <p:txBody>
          <a:bodyPr/>
          <a:lstStyle/>
          <a:p>
            <a:pPr>
              <a:defRPr/>
            </a:pPr>
            <a:fld id="{E50B30B4-8BA1-E748-9630-47607DB342DA}" type="datetime1">
              <a:rPr lang="en-US"/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3183B9-47F6-7D44-B054-A14E1BAC9B30}" type="slidenum">
              <a:rPr lang="en-US"/>
            </a:fld>
            <a:endParaRPr lang="en-US" dirty="0"/>
          </a:p>
        </p:txBody>
      </p:sp>
      <p:sp>
        <p:nvSpPr>
          <p:cNvPr id="112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panose="020B0604030504040204" charset="0"/>
              </a:rPr>
              <a:t>What will you get now?</a:t>
            </a:r>
            <a:endParaRPr lang="en-US">
              <a:latin typeface="Verdana" panose="020B0604030504040204" charset="0"/>
            </a:endParaRPr>
          </a:p>
        </p:txBody>
      </p:sp>
      <p:sp>
        <p:nvSpPr>
          <p:cNvPr id="11268" name="Content Placeholder 4"/>
          <p:cNvSpPr>
            <a:spLocks noGrp="1"/>
          </p:cNvSpPr>
          <p:nvPr>
            <p:ph sz="quarter" idx="14"/>
          </p:nvPr>
        </p:nvSpPr>
        <p:spPr>
          <a:xfrm>
            <a:off x="365125" y="1646238"/>
            <a:ext cx="8326438" cy="4389437"/>
          </a:xfrm>
        </p:spPr>
        <p:txBody>
          <a:bodyPr/>
          <a:lstStyle/>
          <a:p>
            <a:r>
              <a:rPr lang="en-US">
                <a:latin typeface="Verdana" panose="020B0604030504040204" charset="0"/>
              </a:rPr>
              <a:t>Your own FM radio broad cast station 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If your own raspberry pi you can create a 24 hour radio station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</a:rPr>
              <a:t>Use the vacant frequency so you won't be breaking any rules.</a:t>
            </a:r>
            <a:endParaRPr lang="en-US">
              <a:latin typeface="Verdana" panose="020B0604030504040204" charset="0"/>
            </a:endParaRPr>
          </a:p>
          <a:p>
            <a:r>
              <a:rPr lang="en-US">
                <a:latin typeface="Verdana" panose="020B0604030504040204" charset="0"/>
                <a:hlinkClick r:id="rId1" tooltip=""/>
              </a:rPr>
              <a:t>Pirate Radio</a:t>
            </a:r>
            <a:endParaRPr lang="en-US">
              <a:latin typeface="Verdana" panose="020B0604030504040204" charset="0"/>
            </a:endParaRPr>
          </a:p>
          <a:p>
            <a:endParaRPr lang="en-US">
              <a:latin typeface="Verdana" panose="020B060403050404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eee_presentation_template_taglin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ieee_presentation_template_taglin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eee_presentation_template_taglin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ieee_presentation_template_taglin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ieee_presentation_template_taglin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ieee_presentation_template_taglin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ieee_presentation_template_taglin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ieee_presentation_template_taglin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ieee_presentation_template_taglin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ieee_presentation_template_taglin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ieee_presentation_template_tagline.pot</Template>
  <TotalTime>0</TotalTime>
  <Words>1330</Words>
  <Application>WPS Presentation</Application>
  <PresentationFormat>On-screen Show (4:3)</PresentationFormat>
  <Paragraphs>116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12</vt:i4>
      </vt:variant>
    </vt:vector>
  </HeadingPairs>
  <TitlesOfParts>
    <vt:vector size="35" baseType="lpstr">
      <vt:lpstr>Arial</vt:lpstr>
      <vt:lpstr>SimSun</vt:lpstr>
      <vt:lpstr>Wingdings</vt:lpstr>
      <vt:lpstr>Verdana</vt:lpstr>
      <vt:lpstr>MS PGothic</vt:lpstr>
      <vt:lpstr>Lucida Grande</vt:lpstr>
      <vt:lpstr>Wingdings</vt:lpstr>
      <vt:lpstr>Arial</vt:lpstr>
      <vt:lpstr>Verdana</vt:lpstr>
      <vt:lpstr>Lucida Grande</vt:lpstr>
      <vt:lpstr>Microsoft YaHei</vt:lpstr>
      <vt:lpstr>Segoe Print</vt:lpstr>
      <vt:lpstr>Calibri</vt:lpstr>
      <vt:lpstr>ieee_presentation_template_tagline</vt:lpstr>
      <vt:lpstr>1_ieee_presentation_template_tagline</vt:lpstr>
      <vt:lpstr>2_ieee_presentation_template_tagline</vt:lpstr>
      <vt:lpstr>3_ieee_presentation_template_tagline</vt:lpstr>
      <vt:lpstr>4_ieee_presentation_template_tagline</vt:lpstr>
      <vt:lpstr>5_ieee_presentation_template_tagline</vt:lpstr>
      <vt:lpstr>6_ieee_presentation_template_tagline</vt:lpstr>
      <vt:lpstr>7_ieee_presentation_template_tagline</vt:lpstr>
      <vt:lpstr>8_ieee_presentation_template_tagline</vt:lpstr>
      <vt:lpstr>9_ieee_presentation_template_tagline</vt:lpstr>
      <vt:lpstr>Cognitive radio	</vt:lpstr>
      <vt:lpstr>What is Cognitive 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Discription </vt:lpstr>
      <vt:lpstr>dgas</vt:lpstr>
      <vt:lpstr>dgas</vt:lpstr>
      <vt:lpstr>dgas</vt:lpstr>
      <vt:lpstr>PowerPoint 演示文稿</vt:lpstr>
    </vt:vector>
  </TitlesOfParts>
  <Company>IEEE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Engel, Lisa Lisa.</dc:creator>
  <cp:lastModifiedBy>Dinu John</cp:lastModifiedBy>
  <cp:revision>92</cp:revision>
  <dcterms:created xsi:type="dcterms:W3CDTF">2012-11-14T18:53:00Z</dcterms:created>
  <dcterms:modified xsi:type="dcterms:W3CDTF">2016-10-28T05:31:57Z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1033-10.1.0.5785</vt:lpwstr>
  </property>
</Properties>
</file>